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4672A-65D7-4756-97EB-37C20DBBF7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5436D6-EC94-4E0B-A97B-7A7BF42D02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5B1AD-DAC3-40B9-A882-A64641DC9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D67A-039F-4CD2-A1B6-66C226E7D177}" type="datetimeFigureOut">
              <a:rPr lang="sl-SI" smtClean="0"/>
              <a:t>14. 12. 2023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D0476-B346-4FE8-8F50-1D59AC78D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ABEAE-BB2D-417F-94D1-C03D5D9CB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C3ED-6763-4640-BC52-7E093853FF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02057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3A854-CE97-4A10-BA21-604940178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A520C3-0EF2-47DF-916E-724EDC7C68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DF1F7-DB62-413E-9919-84163506E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D67A-039F-4CD2-A1B6-66C226E7D177}" type="datetimeFigureOut">
              <a:rPr lang="sl-SI" smtClean="0"/>
              <a:t>14. 12. 2023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79B28-3BFA-4AC8-BF3A-9B8FD2E53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36451-3F88-4EB7-8F95-DE9E3572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C3ED-6763-4640-BC52-7E093853FF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5394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EB52E2-F619-4863-9929-D1CE4CE7A3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C33F35-90C5-4837-90FF-63F2B3CAEA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60BA-2EF8-42AD-8B73-D35D74FA3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D67A-039F-4CD2-A1B6-66C226E7D177}" type="datetimeFigureOut">
              <a:rPr lang="sl-SI" smtClean="0"/>
              <a:t>14. 12. 2023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E9353-4CD3-4DB4-8B1A-6B77BF259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C0044-5364-4B69-A7C6-9FEE1EE72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C3ED-6763-4640-BC52-7E093853FF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47981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841EE-963C-4C89-B237-F1892ECB1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F7274-B861-42A3-A059-9ABCA0AD6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0507C-7B5C-4950-9343-40F87C7B9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D67A-039F-4CD2-A1B6-66C226E7D177}" type="datetimeFigureOut">
              <a:rPr lang="sl-SI" smtClean="0"/>
              <a:t>14. 12. 2023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2DC6C-63BB-4FFB-928A-6CB359506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5C94D-DE1B-457E-83BC-F8D260FB4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C3ED-6763-4640-BC52-7E093853FF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97796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0FBC7-F3C8-409C-A188-CE62FD642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37F769-6FDE-4546-AA76-5D165AAFF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E7EB5-3344-4A61-9298-F983E9F6C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D67A-039F-4CD2-A1B6-66C226E7D177}" type="datetimeFigureOut">
              <a:rPr lang="sl-SI" smtClean="0"/>
              <a:t>14. 12. 2023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3DD710-159A-4344-B995-3A925596A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61825-C67B-46AD-A423-47FDA762E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C3ED-6763-4640-BC52-7E093853FF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06479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0CD1A-A80D-4AEB-BC77-2F1A1E5D8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FCA48-632E-46DE-986D-80128710A3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30040A-22C6-4F83-94FB-4010C4EF27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CD726F-843F-46EE-9BC6-A25BE5E21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D67A-039F-4CD2-A1B6-66C226E7D177}" type="datetimeFigureOut">
              <a:rPr lang="sl-SI" smtClean="0"/>
              <a:t>14. 12. 2023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8958B1-FF37-4AF3-9104-A55A91D94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D567AA-B5D8-45F9-BD9B-0DB56BA80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C3ED-6763-4640-BC52-7E093853FF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25996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843C8-F6C3-4434-8EA4-D863F21C7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CBDBFB-5BB9-49A9-9BAA-DEF53B423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81C91E-4E1C-4B78-98E3-592187C94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83E618-3061-4CB3-93AC-C6BCFBC604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659BED-FF1B-4DBD-A4F2-FCF439D2D1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0218C-262B-4187-9AE6-04903E640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D67A-039F-4CD2-A1B6-66C226E7D177}" type="datetimeFigureOut">
              <a:rPr lang="sl-SI" smtClean="0"/>
              <a:t>14. 12. 2023</a:t>
            </a:fld>
            <a:endParaRPr 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24BE5D-D953-4E43-8569-3A1392CA5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CCA672-80C6-4CB0-9364-90D9E4670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C3ED-6763-4640-BC52-7E093853FF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37498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A6F62-416A-43B2-9365-B26BD6208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393D0B-DFB2-46D9-8E49-C29E11B3C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D67A-039F-4CD2-A1B6-66C226E7D177}" type="datetimeFigureOut">
              <a:rPr lang="sl-SI" smtClean="0"/>
              <a:t>14. 12. 2023</a:t>
            </a:fld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C1FE84-E4D0-4FE3-AD19-BCA7AF379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54687B-6541-44E8-A6BF-4B6A0F931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C3ED-6763-4640-BC52-7E093853FF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88458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E420A1-A3DF-48BF-BB92-A589BE1F9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D67A-039F-4CD2-A1B6-66C226E7D177}" type="datetimeFigureOut">
              <a:rPr lang="sl-SI" smtClean="0"/>
              <a:t>14. 12. 2023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62C56F-94BA-49F1-9001-C14B950D8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126C-87DE-4C84-80AB-9DD8D6E2C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C3ED-6763-4640-BC52-7E093853FF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9940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1F62A-5672-41AA-AC62-DDD94044A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A2EE2-D9C3-46E6-B006-EE1DA9332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D97CD2-17D3-496B-9D03-7DE119DC4E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C1BD92-3F6B-4144-A761-179E49B31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D67A-039F-4CD2-A1B6-66C226E7D177}" type="datetimeFigureOut">
              <a:rPr lang="sl-SI" smtClean="0"/>
              <a:t>14. 12. 2023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499741-C8CE-4F80-A299-96D9239B3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7FEB05-D86F-4640-B655-5974CF498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C3ED-6763-4640-BC52-7E093853FF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38058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D938D-E3DA-4059-9127-3A17C38AC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8B8799-40B6-4B16-85CE-2953AD5DB9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A4059F-3FA3-4060-BE05-A55042E3E7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BBE9CF-755D-4B6A-81B1-47811CC1B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D67A-039F-4CD2-A1B6-66C226E7D177}" type="datetimeFigureOut">
              <a:rPr lang="sl-SI" smtClean="0"/>
              <a:t>14. 12. 2023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1E47BE-90AA-4AF0-B60B-7175CC7B3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EBE6B5-C061-43AA-90F0-6B65A7F22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C3ED-6763-4640-BC52-7E093853FF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17221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FB8E8F-B9FB-46B4-A432-C0BA06291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1BB42E-0658-4542-A4F9-7E14F0D212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3BFF6-333A-4C6C-B5C6-48BB5B56BE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9D67A-039F-4CD2-A1B6-66C226E7D177}" type="datetimeFigureOut">
              <a:rPr lang="sl-SI" smtClean="0"/>
              <a:t>14. 12. 2023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6B5C7-E1F4-48B8-A52D-8FFFBF1B41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AECF53-B223-4C41-8DD5-BDFD0C55FF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EC3ED-6763-4640-BC52-7E093853FF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043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FE4B9-C9C3-4AF6-898C-2C68AB75A7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05E07F-ED11-4E5E-A649-26E7FA7319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FCA247-C008-4B78-8FEC-98C99A5CE8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0371" y="0"/>
            <a:ext cx="10509683" cy="606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802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FGG, Atest</dc:creator>
  <cp:lastModifiedBy>FGG, Atest</cp:lastModifiedBy>
  <cp:revision>1</cp:revision>
  <dcterms:created xsi:type="dcterms:W3CDTF">2023-12-14T12:37:39Z</dcterms:created>
  <dcterms:modified xsi:type="dcterms:W3CDTF">2023-12-14T12:37:45Z</dcterms:modified>
</cp:coreProperties>
</file>