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511" r:id="rId2"/>
    <p:sldId id="382" r:id="rId3"/>
    <p:sldId id="519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7C011-F551-4FA6-A1EF-56A9F41543B0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9172E-14A7-46EF-9FE5-71F2AD2D0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16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A4ACD-88F4-45DE-B173-5509176876B7}" type="slidenum">
              <a:rPr lang="sl-SI" smtClean="0"/>
              <a:pPr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6606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0D8F-889A-44F7-B0E0-4C9F5EFF4F5B}" type="datetimeFigureOut">
              <a:rPr lang="sl-SI" smtClean="0"/>
              <a:t>14. 12. 2023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7473-4471-4BF8-B825-F8A6978F87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688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0D8F-889A-44F7-B0E0-4C9F5EFF4F5B}" type="datetimeFigureOut">
              <a:rPr lang="sl-SI" smtClean="0"/>
              <a:t>14. 12. 2023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7473-4471-4BF8-B825-F8A6978F87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859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0D8F-889A-44F7-B0E0-4C9F5EFF4F5B}" type="datetimeFigureOut">
              <a:rPr lang="sl-SI" smtClean="0"/>
              <a:t>14. 12. 2023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7473-4471-4BF8-B825-F8A6978F87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6417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85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0D8F-889A-44F7-B0E0-4C9F5EFF4F5B}" type="datetimeFigureOut">
              <a:rPr lang="sl-SI" smtClean="0"/>
              <a:t>14. 12. 2023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7473-4471-4BF8-B825-F8A6978F87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681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0D8F-889A-44F7-B0E0-4C9F5EFF4F5B}" type="datetimeFigureOut">
              <a:rPr lang="sl-SI" smtClean="0"/>
              <a:t>14. 12. 2023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7473-4471-4BF8-B825-F8A6978F87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535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0D8F-889A-44F7-B0E0-4C9F5EFF4F5B}" type="datetimeFigureOut">
              <a:rPr lang="sl-SI" smtClean="0"/>
              <a:t>14. 12. 2023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7473-4471-4BF8-B825-F8A6978F87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295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0D8F-889A-44F7-B0E0-4C9F5EFF4F5B}" type="datetimeFigureOut">
              <a:rPr lang="sl-SI" smtClean="0"/>
              <a:t>14. 12. 2023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7473-4471-4BF8-B825-F8A6978F87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265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0D8F-889A-44F7-B0E0-4C9F5EFF4F5B}" type="datetimeFigureOut">
              <a:rPr lang="sl-SI" smtClean="0"/>
              <a:t>14. 12. 2023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7473-4471-4BF8-B825-F8A6978F87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546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0D8F-889A-44F7-B0E0-4C9F5EFF4F5B}" type="datetimeFigureOut">
              <a:rPr lang="sl-SI" smtClean="0"/>
              <a:t>14. 12. 2023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7473-4471-4BF8-B825-F8A6978F87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738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0D8F-889A-44F7-B0E0-4C9F5EFF4F5B}" type="datetimeFigureOut">
              <a:rPr lang="sl-SI" smtClean="0"/>
              <a:t>14. 12. 2023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7473-4471-4BF8-B825-F8A6978F87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381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0D8F-889A-44F7-B0E0-4C9F5EFF4F5B}" type="datetimeFigureOut">
              <a:rPr lang="sl-SI" smtClean="0"/>
              <a:t>14. 12. 2023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7473-4471-4BF8-B825-F8A6978F87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331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50D8F-889A-44F7-B0E0-4C9F5EFF4F5B}" type="datetimeFigureOut">
              <a:rPr lang="sl-SI" smtClean="0"/>
              <a:t>14. 12. 2023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17473-4471-4BF8-B825-F8A6978F87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317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I.STEINMAN@gmail.com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90" y="307727"/>
            <a:ext cx="7614755" cy="1173971"/>
          </a:xfrm>
        </p:spPr>
        <p:txBody>
          <a:bodyPr>
            <a:normAutofit/>
          </a:bodyPr>
          <a:lstStyle/>
          <a:p>
            <a:pPr algn="ctr"/>
            <a:r>
              <a:rPr lang="sl-SI" sz="2800" b="1" u="sng" dirty="0"/>
              <a:t>Nekateri vidiki umeščanja in projektiranja PPU</a:t>
            </a:r>
            <a:br>
              <a:rPr lang="sl-SI" sz="2800" b="1" u="sng" dirty="0"/>
            </a:br>
            <a:r>
              <a:rPr lang="sl-SI" sz="2400" dirty="0"/>
              <a:t>(PPU so protipoplavni ukrepi)</a:t>
            </a:r>
            <a:endParaRPr lang="sl-SI" sz="28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FF9C32-62F1-47B6-8A35-ED9F59CFF86B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577026-51B7-47F6-95AC-8B1AB934C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550" y="1950682"/>
            <a:ext cx="6534150" cy="4770793"/>
          </a:xfrm>
          <a:prstGeom prst="rect">
            <a:avLst/>
          </a:prstGeom>
        </p:spPr>
      </p:pic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7EE08107-A5E8-497B-9593-43BA629A6D0C}"/>
              </a:ext>
            </a:extLst>
          </p:cNvPr>
          <p:cNvSpPr/>
          <p:nvPr/>
        </p:nvSpPr>
        <p:spPr>
          <a:xfrm rot="1611506">
            <a:off x="7390250" y="4485340"/>
            <a:ext cx="712190" cy="215383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ADDF4914-FEF8-4A31-89F0-8303457958C4}"/>
              </a:ext>
            </a:extLst>
          </p:cNvPr>
          <p:cNvSpPr/>
          <p:nvPr/>
        </p:nvSpPr>
        <p:spPr>
          <a:xfrm rot="1611506">
            <a:off x="7909006" y="4233216"/>
            <a:ext cx="405505" cy="180204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A28F379E-6DC9-43D4-8899-6B526E383F95}"/>
              </a:ext>
            </a:extLst>
          </p:cNvPr>
          <p:cNvSpPr/>
          <p:nvPr/>
        </p:nvSpPr>
        <p:spPr>
          <a:xfrm rot="1611506">
            <a:off x="7055241" y="4817151"/>
            <a:ext cx="911648" cy="215383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604036-7A9F-4F16-9A2D-72395DC683D1}"/>
              </a:ext>
            </a:extLst>
          </p:cNvPr>
          <p:cNvSpPr txBox="1"/>
          <p:nvPr/>
        </p:nvSpPr>
        <p:spPr>
          <a:xfrm>
            <a:off x="352426" y="2065785"/>
            <a:ext cx="52673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VZ-ZV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po ZV-1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VZ-ZK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po DKN, tj. v </a:t>
            </a:r>
            <a:r>
              <a:rPr kumimoji="0" lang="sl-SI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Zemlj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Knjigi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800" dirty="0">
                <a:solidFill>
                  <a:prstClr val="black"/>
                </a:solidFill>
                <a:latin typeface="Calibri" panose="020F0502020204030204"/>
              </a:rPr>
              <a:t>	 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(so v </a:t>
            </a:r>
            <a:r>
              <a:rPr lang="sl-SI" sz="2400" u="sng" dirty="0">
                <a:solidFill>
                  <a:prstClr val="black"/>
                </a:solidFill>
                <a:latin typeface="Calibri" panose="020F0502020204030204"/>
              </a:rPr>
              <a:t>lasti države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!)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VZ-DR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dej. raba (npr. GERK…)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800" dirty="0">
                <a:solidFill>
                  <a:prstClr val="black"/>
                </a:solidFill>
                <a:latin typeface="Calibri" panose="020F0502020204030204"/>
              </a:rPr>
              <a:t>	  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(vodna gladina neznanega dne!)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VZ-NR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namenska raba (v OPN?…)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VZ-Neuradno-ARSO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,2019… (</a:t>
            </a:r>
            <a:r>
              <a:rPr lang="sl-SI" sz="2800" b="1" dirty="0">
                <a:solidFill>
                  <a:srgbClr val="ED7D31">
                    <a:lumMod val="60000"/>
                    <a:lumOff val="40000"/>
                  </a:srgbClr>
                </a:solidFill>
                <a:latin typeface="Calibri" panose="020F0502020204030204"/>
              </a:rPr>
              <a:t>oranžno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273794-1230-4B38-8CE4-C28542179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171" y="4267200"/>
            <a:ext cx="2647393" cy="19866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8A864-C998-496E-BDCC-3151309A4EE2}"/>
              </a:ext>
            </a:extLst>
          </p:cNvPr>
          <p:cNvSpPr txBox="1"/>
          <p:nvPr/>
        </p:nvSpPr>
        <p:spPr>
          <a:xfrm>
            <a:off x="5762625" y="1565354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Pojavnost Vodnih zemljišč v različnih pogojih/definicijah…: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8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0" y="227315"/>
            <a:ext cx="12192000" cy="523679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" b="1" u="sng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Delni prikaz Analize prostora za Otiški vrh – </a:t>
            </a:r>
            <a:r>
              <a:rPr lang="sl-SI" b="1" u="sng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izdelal Vodnogospodarski biro Maribor, 2020</a:t>
            </a:r>
            <a:endParaRPr lang="sl-SI" sz="2400" b="1" u="sng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6207904" y="68263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endParaRPr lang="sl-SI" b="1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sl-SI" b="1" dirty="0">
                <a:latin typeface="Calibri" panose="020F0502020204030204" pitchFamily="34" charset="0"/>
              </a:rPr>
              <a:t> </a:t>
            </a:r>
          </a:p>
          <a:p>
            <a:pPr lvl="0"/>
            <a:endParaRPr lang="sl-SI" b="1" dirty="0">
              <a:latin typeface="Calibri" panose="020F0502020204030204" pitchFamily="34" charset="0"/>
            </a:endParaRP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A9E466D1-6AFA-9FA2-8831-AD1F5B581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591" y="3783845"/>
            <a:ext cx="3589831" cy="2888506"/>
          </a:xfrm>
          <a:prstGeom prst="rect">
            <a:avLst/>
          </a:prstGeo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E8774991-899C-5F5A-74D3-39D8CE5D8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958" y="3783845"/>
            <a:ext cx="3754248" cy="2928315"/>
          </a:xfrm>
          <a:prstGeom prst="rect">
            <a:avLst/>
          </a:prstGeom>
        </p:spPr>
      </p:pic>
      <p:pic>
        <p:nvPicPr>
          <p:cNvPr id="4" name="Picture 14">
            <a:extLst>
              <a:ext uri="{FF2B5EF4-FFF2-40B4-BE49-F238E27FC236}">
                <a16:creationId xmlns:a16="http://schemas.microsoft.com/office/drawing/2014/main" id="{9CE00AFC-F6BA-F71B-7800-A1A16924F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7475" y="3783845"/>
            <a:ext cx="4108734" cy="288850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E0A595E-F331-ABF3-EC5F-71C1EDFCAA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958" y="1005854"/>
            <a:ext cx="3799504" cy="26411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2AB106-E107-E46A-A279-2162963FB0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2153" y="959285"/>
            <a:ext cx="3791501" cy="2734256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65D43734-FFDA-799E-8AD2-E05F63F45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6591" y="959285"/>
            <a:ext cx="3589831" cy="27342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43912C-CB0F-3444-808A-01ECBE21CD17}"/>
              </a:ext>
            </a:extLst>
          </p:cNvPr>
          <p:cNvSpPr txBox="1"/>
          <p:nvPr/>
        </p:nvSpPr>
        <p:spPr>
          <a:xfrm>
            <a:off x="462563" y="3089331"/>
            <a:ext cx="3058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  <a:highlight>
                  <a:srgbClr val="EFF4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Državna/Občinska lastnina ?</a:t>
            </a:r>
            <a:endParaRPr lang="en-US" b="1" dirty="0">
              <a:solidFill>
                <a:srgbClr val="FF0000"/>
              </a:solidFill>
              <a:highlight>
                <a:srgbClr val="EFF4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F8AA52-BC69-6E4D-ABAC-BF735F290E03}"/>
              </a:ext>
            </a:extLst>
          </p:cNvPr>
          <p:cNvSpPr txBox="1"/>
          <p:nvPr/>
        </p:nvSpPr>
        <p:spPr>
          <a:xfrm>
            <a:off x="4603313" y="1021649"/>
            <a:ext cx="302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  <a:highlight>
                  <a:srgbClr val="EFF4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Kje v OPN je priobalni pas ??</a:t>
            </a:r>
            <a:endParaRPr lang="en-US" b="1" dirty="0">
              <a:solidFill>
                <a:srgbClr val="FF0000"/>
              </a:solidFill>
              <a:highlight>
                <a:srgbClr val="EFF4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DB5E95-0364-B645-ABCD-51E4600D964A}"/>
              </a:ext>
            </a:extLst>
          </p:cNvPr>
          <p:cNvSpPr txBox="1"/>
          <p:nvPr/>
        </p:nvSpPr>
        <p:spPr>
          <a:xfrm>
            <a:off x="8554756" y="1028481"/>
            <a:ext cx="1357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  <a:highlight>
                  <a:srgbClr val="EFF4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Ima GERK vodna zemljišča?</a:t>
            </a:r>
            <a:endParaRPr lang="en-US" b="1" dirty="0">
              <a:solidFill>
                <a:srgbClr val="FF0000"/>
              </a:solidFill>
              <a:highlight>
                <a:srgbClr val="EFF4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3F7FB1-43D6-EE46-973E-E9A14C8F9D17}"/>
              </a:ext>
            </a:extLst>
          </p:cNvPr>
          <p:cNvSpPr txBox="1"/>
          <p:nvPr/>
        </p:nvSpPr>
        <p:spPr>
          <a:xfrm>
            <a:off x="479340" y="6171684"/>
            <a:ext cx="3364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  <a:highlight>
                  <a:srgbClr val="EFF4FF"/>
                </a:highlight>
              </a:rPr>
              <a:t>Im</a:t>
            </a:r>
            <a:r>
              <a:rPr lang="sl-SI" b="1" dirty="0">
                <a:solidFill>
                  <a:srgbClr val="FF0000"/>
                </a:solidFill>
                <a:highlight>
                  <a:srgbClr val="EFF4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 voda prednost pred cesto ?</a:t>
            </a:r>
            <a:endParaRPr lang="en-US" b="1" dirty="0">
              <a:solidFill>
                <a:srgbClr val="FF0000"/>
              </a:solidFill>
              <a:highlight>
                <a:srgbClr val="EFF4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756AAB-09B1-524E-8C7E-FD46059DCF94}"/>
              </a:ext>
            </a:extLst>
          </p:cNvPr>
          <p:cNvSpPr txBox="1"/>
          <p:nvPr/>
        </p:nvSpPr>
        <p:spPr>
          <a:xfrm>
            <a:off x="5605599" y="6065750"/>
            <a:ext cx="249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accent2"/>
                </a:solidFill>
                <a:highlight>
                  <a:srgbClr val="EFF4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Privatni industrijski tir?</a:t>
            </a:r>
            <a:endParaRPr lang="en-US" b="1" dirty="0">
              <a:solidFill>
                <a:schemeClr val="accent2"/>
              </a:solidFill>
              <a:highlight>
                <a:srgbClr val="EFF4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93B785-AAFC-0F4B-A811-CC59692CD8BA}"/>
              </a:ext>
            </a:extLst>
          </p:cNvPr>
          <p:cNvSpPr txBox="1"/>
          <p:nvPr/>
        </p:nvSpPr>
        <p:spPr>
          <a:xfrm>
            <a:off x="8855646" y="5987018"/>
            <a:ext cx="249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  <a:highlight>
                  <a:srgbClr val="EFF4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Varovalni pasovi GJI?</a:t>
            </a:r>
            <a:endParaRPr lang="en-US" b="1" dirty="0">
              <a:solidFill>
                <a:srgbClr val="FF0000"/>
              </a:solidFill>
              <a:highlight>
                <a:srgbClr val="EFF4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989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769" y="274638"/>
            <a:ext cx="4558681" cy="1259076"/>
          </a:xfrm>
        </p:spPr>
        <p:txBody>
          <a:bodyPr>
            <a:normAutofit/>
          </a:bodyPr>
          <a:lstStyle/>
          <a:p>
            <a:r>
              <a:rPr lang="sl-SI" sz="2400" dirty="0"/>
              <a:t>Kakšni so „</a:t>
            </a:r>
            <a:r>
              <a:rPr lang="sl-SI" sz="2400" b="1" u="sng" dirty="0"/>
              <a:t>varovalni pasovi</a:t>
            </a:r>
            <a:r>
              <a:rPr lang="sl-SI" sz="2400" dirty="0"/>
              <a:t>“ vzdolž GJI ?   </a:t>
            </a:r>
            <a:r>
              <a:rPr lang="sl-SI" sz="2000" dirty="0"/>
              <a:t>(omejitve, prepovedi, zapovedi)</a:t>
            </a:r>
            <a:endParaRPr lang="sl-S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FF9C32-62F1-47B6-8A35-ED9F59CFF86B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l-SI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778544"/>
            <a:ext cx="7214219" cy="58048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90FF9D-D460-4BA8-B201-13392DC6BD2D}"/>
              </a:ext>
            </a:extLst>
          </p:cNvPr>
          <p:cNvSpPr txBox="1"/>
          <p:nvPr/>
        </p:nvSpPr>
        <p:spPr>
          <a:xfrm>
            <a:off x="7920538" y="1372629"/>
            <a:ext cx="38029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Vprašanje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Ugodno se prodaja po OPN zazidljiva parcela velikosti 400 m2 (20x20m),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preko katere po sredini poteka glavni kanalizacijski cevovod.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 jo kdo kupil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85738-2082-4A7A-A2BE-E6BD4EE8F87A}"/>
              </a:ext>
            </a:extLst>
          </p:cNvPr>
          <p:cNvSpPr txBox="1"/>
          <p:nvPr/>
        </p:nvSpPr>
        <p:spPr>
          <a:xfrm>
            <a:off x="8004507" y="3818473"/>
            <a:ext cx="3635041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OPOMBA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Izvajalec JGS ima v dokumentih zapisano: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Varovalni pas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globoko vkopane cevi premera več kot 2m znaša 4m (levo/desno od osi cevi) ??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DA459A-FCA9-4586-B21D-834479B1B6FC}"/>
              </a:ext>
            </a:extLst>
          </p:cNvPr>
          <p:cNvSpPr txBox="1"/>
          <p:nvPr/>
        </p:nvSpPr>
        <p:spPr>
          <a:xfrm>
            <a:off x="308310" y="274638"/>
            <a:ext cx="6883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FF0000"/>
                </a:solidFill>
              </a:rPr>
              <a:t>Ali so v OPN, OPPN, GERK… vrisani „</a:t>
            </a:r>
            <a:r>
              <a:rPr lang="sl-SI" sz="2400" u="sng" dirty="0">
                <a:solidFill>
                  <a:srgbClr val="FF0000"/>
                </a:solidFill>
              </a:rPr>
              <a:t>varovalni pasovi</a:t>
            </a:r>
            <a:r>
              <a:rPr lang="sl-SI" sz="2400" dirty="0">
                <a:solidFill>
                  <a:srgbClr val="FF0000"/>
                </a:solidFill>
              </a:rPr>
              <a:t>“?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BC2512-AF7A-4957-B021-540E27508A5E}"/>
              </a:ext>
            </a:extLst>
          </p:cNvPr>
          <p:cNvSpPr txBox="1"/>
          <p:nvPr/>
        </p:nvSpPr>
        <p:spPr>
          <a:xfrm>
            <a:off x="7562850" y="5934075"/>
            <a:ext cx="423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3"/>
              </a:rPr>
              <a:t>FRANCI.STEINMAN@gmail.com</a:t>
            </a:r>
            <a:r>
              <a:rPr lang="sl-SI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9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222</Words>
  <Application>Microsoft Office PowerPoint</Application>
  <PresentationFormat>Widescreen</PresentationFormat>
  <Paragraphs>36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1_Office Theme</vt:lpstr>
      <vt:lpstr>Nekateri vidiki umeščanja in projektiranja PPU (PPU so protipoplavni ukrepi)</vt:lpstr>
      <vt:lpstr>PowerPoint Presentation</vt:lpstr>
      <vt:lpstr>Kakšni so „varovalni pasovi“ vzdolž GJI ?   (omejitve, prepovedi, zapovedi)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Nekateri vidiki umeščanja in projektiranja PPU (PPU so protipoplavni ukrepi)</dc:title>
  <dc:creator>rec</dc:creator>
  <cp:lastModifiedBy>rec</cp:lastModifiedBy>
  <cp:revision>3</cp:revision>
  <dcterms:created xsi:type="dcterms:W3CDTF">2023-12-14T10:33:22Z</dcterms:created>
  <dcterms:modified xsi:type="dcterms:W3CDTF">2023-12-14T10:43:19Z</dcterms:modified>
</cp:coreProperties>
</file>