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6" r:id="rId4"/>
    <p:sldId id="267" r:id="rId5"/>
    <p:sldId id="270" r:id="rId6"/>
    <p:sldId id="271" r:id="rId7"/>
    <p:sldId id="272" r:id="rId8"/>
    <p:sldId id="273" r:id="rId9"/>
    <p:sldId id="258" r:id="rId10"/>
    <p:sldId id="274" r:id="rId11"/>
    <p:sldId id="275" r:id="rId12"/>
    <p:sldId id="276" r:id="rId13"/>
    <p:sldId id="277" r:id="rId14"/>
    <p:sldId id="260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DC1268-A3FF-9D94-6E63-4BFC4E1AD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9F7BBC8-D1C9-5E17-7E75-1B6D4C85F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54F2A43-4A8F-8A40-0C4D-AED93403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C2AD971-80CE-EF36-43C7-68BA0F9F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4ACE6AC-D929-3B0B-9AC3-D7BC727A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500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992EBE-DFEB-58B8-C6F4-9AC90600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9CE191D-6A76-CFFD-9421-C0EF95F9C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F6474CC-AAE1-924B-A43E-C47E7EAF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ACFEDD-91D4-BFB7-3B54-73749634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424A180-56E4-34EB-3E7E-75A8F75B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33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09F4648-478A-A4B7-0CD0-673C33650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BD3F8CC-4F77-4A2C-B175-DF279301F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8C0189-CEF4-5BC0-01C0-634B61B7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C18FA9-429C-619D-4C28-59B71F91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456E5BC-D1A0-1D35-3365-8475C15B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932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89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C73E-5071-BF19-9270-BD13ABC9C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8CE19-AA8B-B2D4-164D-8DC73C161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5ACCF-A528-9186-A977-2E6A9EDB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05D37-7B21-445D-01DC-37BEAC44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B13B-5C60-7308-A7E5-12B438E0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0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94F99-0E8D-0A36-72E8-A64CCBAB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F1116-B19B-53CE-B170-401658E2E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FED02-AE80-D5FA-9309-F89EA06E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7186-DDA5-999B-B35D-AC9BA17DB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3787A-9A64-7FC9-29DD-7E17D34B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2042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05EEF-A387-AD87-8F03-07038957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9EDE7-250A-8409-0941-7439C8AB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F9599-671A-7102-B907-9B01A6D2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DC48A-491F-F8E4-D1A8-CB520536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61F3-7249-AC79-5971-E80B4DFE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961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AAFC-EDDA-197A-FB1D-8D54A542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20C7-7304-5970-91B5-3F2264E98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965BF-5CDA-85CB-B591-18A680F0E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6E3E3-3780-9E76-86A6-D6D671A2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31BDE-307B-1F6A-4A51-A6AEACA9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333FE-7716-45FA-1E01-3233A901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893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61FA-476E-BA3A-7712-B071AE59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9290A-FEA9-F69B-3CA3-9F3D77981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29E-5C65-E873-0AF5-3BD59F4B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CB6C-9BBA-1B10-1BC5-2BABC78D8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6EFC9-7E61-8571-750A-BC1B26E89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487EA5-17CA-FC8F-9C28-9E3DD85E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338AB-4689-83AD-99F8-84B4B62A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ABE130-C3FD-892A-D5EF-1587B222E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5510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DC2C-C6DE-5DE8-1CDA-248CBEC3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F2A5A-3F95-6172-DA61-8E0B8856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83D0B-52B5-5AB3-0943-14EAD067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E3B0C-BAB1-D71B-C221-6605911F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1905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80541-FE49-6243-B255-088D557E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94309-C4F4-C424-881D-BE4D2A4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B5D1C-0529-9C8D-1321-8D121288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735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120D89-F188-A457-9E1D-49D86113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A4523F-4F3B-5EF1-C8E8-6F2C79E35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F12543-C997-1A57-48F7-8ACBF881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340F52E-D8FB-F5F8-085E-3EB20185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E95ABB-E4CE-6A5F-2B1E-3139E07F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11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F31A-BBA8-742F-6B6D-DC5EE4CB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B09F-E8D9-2EF3-5FD8-816C6A5D3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E1839-8702-40B0-D309-8C8979C69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8CA58-CA45-F34B-68E8-6953A4FC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F06D3-ADC2-12CC-9474-31DBF25D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BDA2F-7774-FCF9-1C58-085D17E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04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D5E5-16F5-E986-9453-4F12D5F4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6D7C6-2E28-9FD5-E690-90DAA9545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A2145-3659-8611-D080-E66D86E05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CAAC3-11D3-70E7-3A60-BE584D5E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FD1E7-D458-24E3-1185-07F734B3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F43C5-D3DE-FFF0-CF5C-58E951523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730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68916-A073-7746-1004-2E1FE153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F8782-320E-0757-937D-F8235338F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01FC-CAA2-22F8-5BEE-7A32277D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C360B-441E-DFDC-6E57-0C395D6C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D9031-F43B-0DC1-8E4C-BA413F6A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430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209A4-19B5-D622-E204-55A73983D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BA892-325B-5E08-BFD8-65988014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CC2C-A0F0-8800-69EB-76080F61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939E-19FA-A9D3-F05C-4075ACFB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1577E-8456-FE78-AD8F-33944A99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358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82E8E7-FB6E-E89E-B115-9441E0FE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72911A1-D714-E903-FE89-553B101AC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F00EBE3-DDC2-0FF3-E18A-62BC0646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A3FA90D-65DC-4E2E-B0A4-46B819C5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95228BA-CE5C-11EC-1E56-FF86618E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952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D6153-BE9E-A8E1-4D11-FB72706B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60E763-80C8-59EE-1385-60A8869A5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4EDD97E-88CE-1358-FC1C-E347EA70B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372AC23-B455-C829-E4BC-EFFD6D99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0F11867-DCB2-9A5F-67E8-1E1C975C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B4E8325-5A08-C9A2-E70A-BC1DC96D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99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309E3-4767-D7CA-D3F8-A88CB18C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CFDD889-6C4A-D770-E8BD-682A623D9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A11C88E-7DE1-5E09-979E-1CE6020F5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E17FE8B-2923-CEBC-1063-E6575E33F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4C710D2-B2E6-5231-6BED-FFF9C381D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51A1C3-FD57-98E3-7382-B7F76AC6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029BFC9-C729-FB7A-5795-440B9ED4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F321B5D-C576-0357-F61B-A8C75AEA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154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B1D839-1730-871B-EEDE-5BDF4A3D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F0FBD69-E722-4118-883B-378202B4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52115ED-8741-1FE2-216C-D20D0EE9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19BB7CA-86D5-FDD3-1B25-6DBEEB17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34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0FCCFC5-AB65-CBC9-F2F9-DF1D7135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CFF5011-3F41-53C1-1DC8-6AC1360AA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F7A146C-0258-5310-0091-4DCBBBEE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124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9C9D9C-C63B-F7EF-C189-5264054C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D30156C-926A-47E0-2D1C-935DFEFAA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B38010F-9573-B4B4-88B6-4C41F02E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7FEE164-C0DC-8A7E-0CFC-F7ECB9A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DF4CE17-A596-3DEE-9E94-D5510B43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6E72D2A-011B-2A2D-7C70-7EE8D5DB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05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F74300-CEAB-8CE0-573D-1B8A9D37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E8E8F4B-9094-B415-011D-67F5002B1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C2A6D6C-0A45-5C56-FCC7-18DFC03FA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2A095BB-1993-7151-23E9-BF5D81E7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63CC2E4-3B69-93AD-92EF-A0AD7383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3247FCD-8D11-B6C7-B65E-4F5719F3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786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2A22702-A6CB-F93F-1948-7B8646D2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B31DBA5-7BB2-828A-A415-1D84347C9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08673B2-9A38-11C7-1956-DE81BC57A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51457-F14E-4935-90A2-809CCD1D1A0C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F142867-B4E6-6EF5-19F7-62E38D0A4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33DFBD2-9314-B8BB-F09C-7C482E73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105A-F64C-4A78-A473-ECFFCC90EF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48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CF3BA-78C7-F4D8-9612-AF2BE0E1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47415-1F4F-CCF2-E3E2-960856D5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F3CF-E09C-2946-2DA5-714FC5171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F510-7ED0-46F6-BADA-FF9AC1F79532}" type="datetimeFigureOut">
              <a:rPr lang="sl-SI" smtClean="0"/>
              <a:t>26. 10. 2023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7638-07B2-8C84-5F28-B0B09DA79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916D-C50B-29C5-4AB3-5CAFEC802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C245-C7C5-4A52-9A8C-A366BE9F49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685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evode.gov.si/index.php?id=121" TargetMode="Externa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84BE274-EE7D-049F-84AF-597EBAFA7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2576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NAMENSKA RABA PROSTORA </a:t>
            </a:r>
            <a:br>
              <a:rPr lang="sl-SI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 </a:t>
            </a:r>
            <a:r>
              <a:rPr lang="sl-SI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OSNOVNO </a:t>
            </a:r>
            <a:r>
              <a:rPr lang="sl-SI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URBANISTIČNO </a:t>
            </a:r>
            <a:r>
              <a:rPr lang="sl-SI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ORODJE IN NJEGOVA UČINKOVITOST</a:t>
            </a:r>
            <a:endParaRPr lang="sl-SI" sz="2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6230BD-B7DC-9EA5-CD1C-7F0B4C1A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63952"/>
            <a:ext cx="9395534" cy="623657"/>
          </a:xfrm>
        </p:spPr>
        <p:txBody>
          <a:bodyPr>
            <a:normAutofit fontScale="92500"/>
          </a:bodyPr>
          <a:lstStyle/>
          <a:p>
            <a:pPr algn="l"/>
            <a:r>
              <a:rPr lang="sl-SI" b="1" dirty="0"/>
              <a:t>Maja Šinigoj</a:t>
            </a:r>
            <a:r>
              <a:rPr lang="sl-SI" dirty="0"/>
              <a:t>, LOCUS d.o.o.                                                Ljubljana, 26.10.2023                                                  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3621159-B945-759A-4C92-57010E26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87" y="497523"/>
            <a:ext cx="5768340" cy="6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4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F3DBEC5-F7F8-4EF0-A70A-F661F0AE4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314"/>
          <a:stretch/>
        </p:blipFill>
        <p:spPr>
          <a:xfrm>
            <a:off x="414384" y="2023061"/>
            <a:ext cx="5665484" cy="4503968"/>
          </a:xfrm>
          <a:prstGeom prst="rect">
            <a:avLst/>
          </a:prstGeom>
        </p:spPr>
      </p:pic>
      <p:pic>
        <p:nvPicPr>
          <p:cNvPr id="2" name="Slika 9">
            <a:extLst>
              <a:ext uri="{FF2B5EF4-FFF2-40B4-BE49-F238E27FC236}">
                <a16:creationId xmlns:a16="http://schemas.microsoft.com/office/drawing/2014/main" id="{C73C79F5-FCEF-15FB-00C9-5D2B2D8B3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17"/>
          <a:stretch/>
        </p:blipFill>
        <p:spPr>
          <a:xfrm>
            <a:off x="6252594" y="2398914"/>
            <a:ext cx="5667308" cy="3913570"/>
          </a:xfrm>
          <a:prstGeom prst="rect">
            <a:avLst/>
          </a:prstGeom>
        </p:spPr>
      </p:pic>
      <p:pic>
        <p:nvPicPr>
          <p:cNvPr id="3" name="Slika 1">
            <a:extLst>
              <a:ext uri="{FF2B5EF4-FFF2-40B4-BE49-F238E27FC236}">
                <a16:creationId xmlns:a16="http://schemas.microsoft.com/office/drawing/2014/main" id="{41EF8A1D-99D4-FF1F-E76F-A3D7A5A66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3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853" y="5661460"/>
            <a:ext cx="2530136" cy="943526"/>
          </a:xfrm>
        </p:spPr>
        <p:txBody>
          <a:bodyPr>
            <a:normAutofit/>
          </a:bodyPr>
          <a:lstStyle/>
          <a:p>
            <a:r>
              <a:rPr lang="sl-SI" sz="1200" b="1" dirty="0"/>
              <a:t>Rast obsega stavbnih zemljišč</a:t>
            </a:r>
          </a:p>
          <a:p>
            <a:r>
              <a:rPr lang="sl-SI" sz="1200" dirty="0"/>
              <a:t>Rast obsega kmetijskih zemljišč</a:t>
            </a:r>
          </a:p>
          <a:p>
            <a:r>
              <a:rPr lang="sl-SI" sz="1200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69BE45-6CAE-B798-14C4-DF668D80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/>
          <a:stretch/>
        </p:blipFill>
        <p:spPr bwMode="auto">
          <a:xfrm>
            <a:off x="1837678" y="1009300"/>
            <a:ext cx="9770107" cy="46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F97F1-2DC3-7AFD-44F3-474A8776D733}"/>
              </a:ext>
            </a:extLst>
          </p:cNvPr>
          <p:cNvSpPr txBox="1"/>
          <p:nvPr/>
        </p:nvSpPr>
        <p:spPr>
          <a:xfrm>
            <a:off x="10238913" y="6452639"/>
            <a:ext cx="14884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b="0" i="1" dirty="0">
                <a:solidFill>
                  <a:srgbClr val="303030"/>
                </a:solidFill>
                <a:effectLst/>
                <a:latin typeface="franklin-gothic-atf"/>
              </a:rPr>
              <a:t>Copyright: Bàrbara Castro Urío</a:t>
            </a:r>
            <a:endParaRPr lang="sl-SI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12A75-3D9E-D544-AD53-C39E34FDD678}"/>
              </a:ext>
            </a:extLst>
          </p:cNvPr>
          <p:cNvSpPr/>
          <p:nvPr/>
        </p:nvSpPr>
        <p:spPr>
          <a:xfrm>
            <a:off x="9382217" y="1159198"/>
            <a:ext cx="1944209" cy="3485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dnaslov 6">
            <a:extLst>
              <a:ext uri="{FF2B5EF4-FFF2-40B4-BE49-F238E27FC236}">
                <a16:creationId xmlns:a16="http://schemas.microsoft.com/office/drawing/2014/main" id="{CD6A7C86-EC71-E356-727D-35EA78CB4B33}"/>
              </a:ext>
            </a:extLst>
          </p:cNvPr>
          <p:cNvSpPr txBox="1">
            <a:spLocks/>
          </p:cNvSpPr>
          <p:nvPr/>
        </p:nvSpPr>
        <p:spPr>
          <a:xfrm>
            <a:off x="3805053" y="5644726"/>
            <a:ext cx="2917678" cy="699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/>
              <a:t>Aktivacija obstoječih rezerv SZ</a:t>
            </a:r>
          </a:p>
          <a:p>
            <a:r>
              <a:rPr lang="sl-SI" sz="1200" dirty="0"/>
              <a:t>Rast intenzitete izrabe drugih zemljišč </a:t>
            </a:r>
          </a:p>
        </p:txBody>
      </p:sp>
      <p:sp>
        <p:nvSpPr>
          <p:cNvPr id="9" name="Podnaslov 6">
            <a:extLst>
              <a:ext uri="{FF2B5EF4-FFF2-40B4-BE49-F238E27FC236}">
                <a16:creationId xmlns:a16="http://schemas.microsoft.com/office/drawing/2014/main" id="{152BDF34-6FB9-4D8A-F3EC-686F5EE8AE3F}"/>
              </a:ext>
            </a:extLst>
          </p:cNvPr>
          <p:cNvSpPr txBox="1">
            <a:spLocks/>
          </p:cNvSpPr>
          <p:nvPr/>
        </p:nvSpPr>
        <p:spPr>
          <a:xfrm>
            <a:off x="6591786" y="5609285"/>
            <a:ext cx="2917678" cy="699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dirty="0"/>
              <a:t>Opuščena, neurejena SZ</a:t>
            </a:r>
          </a:p>
          <a:p>
            <a:r>
              <a:rPr lang="sl-SI" sz="1200" dirty="0"/>
              <a:t>Degradirana območja drugih zemljišč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F5F4086-6D72-30C3-9DE1-A51BC801E4FD}"/>
              </a:ext>
            </a:extLst>
          </p:cNvPr>
          <p:cNvSpPr/>
          <p:nvPr/>
        </p:nvSpPr>
        <p:spPr>
          <a:xfrm>
            <a:off x="3421093" y="41599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504D560-AA4C-B7DB-8785-765BC76D7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11" name="Podnaslov 6">
            <a:extLst>
              <a:ext uri="{FF2B5EF4-FFF2-40B4-BE49-F238E27FC236}">
                <a16:creationId xmlns:a16="http://schemas.microsoft.com/office/drawing/2014/main" id="{E20C0E85-B5C6-DDE7-ED99-6A51B8062FBD}"/>
              </a:ext>
            </a:extLst>
          </p:cNvPr>
          <p:cNvSpPr txBox="1">
            <a:spLocks/>
          </p:cNvSpPr>
          <p:nvPr/>
        </p:nvSpPr>
        <p:spPr>
          <a:xfrm>
            <a:off x="865574" y="1391499"/>
            <a:ext cx="1112668" cy="4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1800" b="1" dirty="0"/>
              <a:t>JUTRI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b="1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7026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853" y="5661460"/>
            <a:ext cx="2530136" cy="699018"/>
          </a:xfrm>
        </p:spPr>
        <p:txBody>
          <a:bodyPr>
            <a:normAutofit/>
          </a:bodyPr>
          <a:lstStyle/>
          <a:p>
            <a:r>
              <a:rPr lang="sl-SI" sz="1200" dirty="0"/>
              <a:t>Rast obsega stavbnih zemljišč</a:t>
            </a:r>
          </a:p>
          <a:p>
            <a:r>
              <a:rPr lang="sl-SI" sz="1200" dirty="0"/>
              <a:t>Rast obsega kmetijskih zemljišč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69BE45-6CAE-B798-14C4-DF668D80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/>
          <a:stretch/>
        </p:blipFill>
        <p:spPr bwMode="auto">
          <a:xfrm>
            <a:off x="1837678" y="1009300"/>
            <a:ext cx="9770107" cy="46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F97F1-2DC3-7AFD-44F3-474A8776D733}"/>
              </a:ext>
            </a:extLst>
          </p:cNvPr>
          <p:cNvSpPr txBox="1"/>
          <p:nvPr/>
        </p:nvSpPr>
        <p:spPr>
          <a:xfrm>
            <a:off x="10238913" y="6452639"/>
            <a:ext cx="14884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b="0" i="1" dirty="0">
                <a:solidFill>
                  <a:srgbClr val="303030"/>
                </a:solidFill>
                <a:effectLst/>
                <a:latin typeface="franklin-gothic-atf"/>
              </a:rPr>
              <a:t>Copyright: Bàrbara Castro Urío</a:t>
            </a:r>
            <a:endParaRPr lang="sl-SI" sz="800" dirty="0"/>
          </a:p>
        </p:txBody>
      </p:sp>
      <p:sp>
        <p:nvSpPr>
          <p:cNvPr id="8" name="Podnaslov 6">
            <a:extLst>
              <a:ext uri="{FF2B5EF4-FFF2-40B4-BE49-F238E27FC236}">
                <a16:creationId xmlns:a16="http://schemas.microsoft.com/office/drawing/2014/main" id="{CD6A7C86-EC71-E356-727D-35EA78CB4B33}"/>
              </a:ext>
            </a:extLst>
          </p:cNvPr>
          <p:cNvSpPr txBox="1">
            <a:spLocks/>
          </p:cNvSpPr>
          <p:nvPr/>
        </p:nvSpPr>
        <p:spPr>
          <a:xfrm>
            <a:off x="3805053" y="5644726"/>
            <a:ext cx="2917678" cy="699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dirty="0"/>
              <a:t>Aktivacija obstoječih rezerv SZ</a:t>
            </a:r>
          </a:p>
          <a:p>
            <a:r>
              <a:rPr lang="sl-SI" sz="1200" dirty="0"/>
              <a:t>Rast intenzitete izrabe drugih zemljišč </a:t>
            </a:r>
          </a:p>
        </p:txBody>
      </p:sp>
      <p:sp>
        <p:nvSpPr>
          <p:cNvPr id="9" name="Podnaslov 6">
            <a:extLst>
              <a:ext uri="{FF2B5EF4-FFF2-40B4-BE49-F238E27FC236}">
                <a16:creationId xmlns:a16="http://schemas.microsoft.com/office/drawing/2014/main" id="{152BDF34-6FB9-4D8A-F3EC-686F5EE8AE3F}"/>
              </a:ext>
            </a:extLst>
          </p:cNvPr>
          <p:cNvSpPr txBox="1">
            <a:spLocks/>
          </p:cNvSpPr>
          <p:nvPr/>
        </p:nvSpPr>
        <p:spPr>
          <a:xfrm>
            <a:off x="6591786" y="5609285"/>
            <a:ext cx="2917678" cy="699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dirty="0"/>
              <a:t>Opuščena SZ</a:t>
            </a:r>
          </a:p>
          <a:p>
            <a:r>
              <a:rPr lang="sl-SI" sz="1200" dirty="0"/>
              <a:t>Degradirana območja drugih zemljišč </a:t>
            </a:r>
          </a:p>
        </p:txBody>
      </p:sp>
      <p:sp>
        <p:nvSpPr>
          <p:cNvPr id="2" name="Podnaslov 6">
            <a:extLst>
              <a:ext uri="{FF2B5EF4-FFF2-40B4-BE49-F238E27FC236}">
                <a16:creationId xmlns:a16="http://schemas.microsoft.com/office/drawing/2014/main" id="{209406CA-10FD-032A-D8A7-7E8C37DD0C6D}"/>
              </a:ext>
            </a:extLst>
          </p:cNvPr>
          <p:cNvSpPr txBox="1">
            <a:spLocks/>
          </p:cNvSpPr>
          <p:nvPr/>
        </p:nvSpPr>
        <p:spPr>
          <a:xfrm>
            <a:off x="9016869" y="4621393"/>
            <a:ext cx="2917678" cy="912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rgbClr val="0070C0"/>
                </a:solidFill>
              </a:rPr>
              <a:t>SPREMEMBA NAČINA ŽIVLJENJA</a:t>
            </a:r>
          </a:p>
          <a:p>
            <a:r>
              <a:rPr lang="sl-SI" sz="1200" b="1" dirty="0">
                <a:solidFill>
                  <a:srgbClr val="0070C0"/>
                </a:solidFill>
              </a:rPr>
              <a:t>ALI </a:t>
            </a:r>
          </a:p>
          <a:p>
            <a:r>
              <a:rPr lang="sl-SI" sz="1200" b="1" dirty="0">
                <a:solidFill>
                  <a:srgbClr val="0070C0"/>
                </a:solidFill>
              </a:rPr>
              <a:t>PREPROSTO NEKAJ DRUGEGA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B25D0-57DC-E9F6-6C3E-2EEA7AC40B7D}"/>
              </a:ext>
            </a:extLst>
          </p:cNvPr>
          <p:cNvCxnSpPr>
            <a:cxnSpLocks/>
          </p:cNvCxnSpPr>
          <p:nvPr/>
        </p:nvCxnSpPr>
        <p:spPr>
          <a:xfrm>
            <a:off x="1089087" y="1367161"/>
            <a:ext cx="8046035" cy="44815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1F0FF1-BA0A-B27D-A893-D67D20358797}"/>
              </a:ext>
            </a:extLst>
          </p:cNvPr>
          <p:cNvCxnSpPr>
            <a:cxnSpLocks/>
          </p:cNvCxnSpPr>
          <p:nvPr/>
        </p:nvCxnSpPr>
        <p:spPr>
          <a:xfrm flipH="1">
            <a:off x="1171853" y="1152638"/>
            <a:ext cx="7845016" cy="46960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Slika 1">
            <a:extLst>
              <a:ext uri="{FF2B5EF4-FFF2-40B4-BE49-F238E27FC236}">
                <a16:creationId xmlns:a16="http://schemas.microsoft.com/office/drawing/2014/main" id="{FDAB0BD3-0239-2DBE-FE1D-82441F90E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10" name="Podnaslov 6">
            <a:extLst>
              <a:ext uri="{FF2B5EF4-FFF2-40B4-BE49-F238E27FC236}">
                <a16:creationId xmlns:a16="http://schemas.microsoft.com/office/drawing/2014/main" id="{6F718D3C-7CA6-FB10-4425-39938B28321B}"/>
              </a:ext>
            </a:extLst>
          </p:cNvPr>
          <p:cNvSpPr txBox="1">
            <a:spLocks/>
          </p:cNvSpPr>
          <p:nvPr/>
        </p:nvSpPr>
        <p:spPr>
          <a:xfrm>
            <a:off x="10170850" y="3904201"/>
            <a:ext cx="1112668" cy="4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1800" b="1" dirty="0">
                <a:solidFill>
                  <a:srgbClr val="0070C0"/>
                </a:solidFill>
              </a:rPr>
              <a:t>JUTRI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b="1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4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850" y="2252632"/>
            <a:ext cx="9144000" cy="4232143"/>
          </a:xfrm>
        </p:spPr>
        <p:txBody>
          <a:bodyPr>
            <a:normAutofit/>
          </a:bodyPr>
          <a:lstStyle/>
          <a:p>
            <a:pPr algn="l"/>
            <a:r>
              <a:rPr lang="sl-SI" sz="1800" b="1" dirty="0"/>
              <a:t>JUTRI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Politika ničelne rasti stavbnih zemljišč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Politika proti </a:t>
            </a:r>
            <a:r>
              <a:rPr lang="sl-SI" sz="1400" b="1" dirty="0" err="1"/>
              <a:t>deforestaciji</a:t>
            </a:r>
            <a:r>
              <a:rPr lang="sl-SI" sz="1400" b="1" dirty="0"/>
              <a:t> </a:t>
            </a:r>
            <a:r>
              <a:rPr lang="sl-SI" sz="1100" b="1" i="0" dirty="0">
                <a:solidFill>
                  <a:srgbClr val="084437"/>
                </a:solidFill>
                <a:effectLst/>
                <a:latin typeface="jeko bold"/>
              </a:rPr>
              <a:t> Uredbo EU o proizvodih, ki ne povzročajo krčenja gozdov (EUDR)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Evropa post-rasti ključnega pomena za preživetje in razcvet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b="1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sl-SI" sz="14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560CCED-F92D-19B0-3843-DBBA8CC4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5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6291" y="0"/>
            <a:ext cx="9697529" cy="6857712"/>
          </a:xfrm>
          <a:prstGeom prst="rect">
            <a:avLst/>
          </a:prstGeom>
          <a:noFill/>
        </p:spPr>
      </p:pic>
      <p:sp>
        <p:nvSpPr>
          <p:cNvPr id="101" name="Freeform 101"/>
          <p:cNvSpPr/>
          <p:nvPr/>
        </p:nvSpPr>
        <p:spPr>
          <a:xfrm>
            <a:off x="3323300" y="853198"/>
            <a:ext cx="2182797" cy="261267"/>
          </a:xfrm>
          <a:custGeom>
            <a:avLst/>
            <a:gdLst/>
            <a:ahLst/>
            <a:cxnLst/>
            <a:rect l="0" t="0" r="0" b="0"/>
            <a:pathLst>
              <a:path w="4812259" h="575996">
                <a:moveTo>
                  <a:pt x="0" y="575996"/>
                </a:moveTo>
                <a:lnTo>
                  <a:pt x="4812259" y="575996"/>
                </a:lnTo>
                <a:lnTo>
                  <a:pt x="4812259" y="0"/>
                </a:lnTo>
                <a:lnTo>
                  <a:pt x="0" y="0"/>
                </a:lnTo>
                <a:lnTo>
                  <a:pt x="0" y="575996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2" name="Freeform 102"/>
          <p:cNvSpPr/>
          <p:nvPr/>
        </p:nvSpPr>
        <p:spPr>
          <a:xfrm>
            <a:off x="6135535" y="853192"/>
            <a:ext cx="4810347" cy="261272"/>
          </a:xfrm>
          <a:custGeom>
            <a:avLst/>
            <a:gdLst/>
            <a:ahLst/>
            <a:cxnLst/>
            <a:rect l="0" t="0" r="0" b="0"/>
            <a:pathLst>
              <a:path w="10605033" h="576009">
                <a:moveTo>
                  <a:pt x="0" y="576009"/>
                </a:moveTo>
                <a:lnTo>
                  <a:pt x="10605033" y="576009"/>
                </a:lnTo>
                <a:lnTo>
                  <a:pt x="10605033" y="0"/>
                </a:lnTo>
                <a:lnTo>
                  <a:pt x="0" y="0"/>
                </a:lnTo>
                <a:lnTo>
                  <a:pt x="0" y="576009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3" name="Freeform 103"/>
          <p:cNvSpPr/>
          <p:nvPr/>
        </p:nvSpPr>
        <p:spPr>
          <a:xfrm>
            <a:off x="6224542" y="875549"/>
            <a:ext cx="913857" cy="189927"/>
          </a:xfrm>
          <a:custGeom>
            <a:avLst/>
            <a:gdLst/>
            <a:ahLst/>
            <a:cxnLst/>
            <a:rect l="0" t="0" r="0" b="0"/>
            <a:pathLst>
              <a:path w="2014716" h="418719">
                <a:moveTo>
                  <a:pt x="0" y="418719"/>
                </a:moveTo>
                <a:lnTo>
                  <a:pt x="2014716" y="418719"/>
                </a:lnTo>
                <a:lnTo>
                  <a:pt x="2014716" y="0"/>
                </a:lnTo>
                <a:lnTo>
                  <a:pt x="0" y="0"/>
                </a:lnTo>
                <a:lnTo>
                  <a:pt x="0" y="418719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4" name="Freeform 104"/>
          <p:cNvSpPr/>
          <p:nvPr/>
        </p:nvSpPr>
        <p:spPr>
          <a:xfrm>
            <a:off x="9147392" y="1400229"/>
            <a:ext cx="1149402" cy="1241024"/>
          </a:xfrm>
          <a:custGeom>
            <a:avLst/>
            <a:gdLst/>
            <a:ahLst/>
            <a:cxnLst/>
            <a:rect l="0" t="0" r="0" b="0"/>
            <a:pathLst>
              <a:path w="2534005" h="2735999">
                <a:moveTo>
                  <a:pt x="0" y="0"/>
                </a:moveTo>
                <a:lnTo>
                  <a:pt x="0" y="963028"/>
                </a:lnTo>
                <a:lnTo>
                  <a:pt x="0" y="1302169"/>
                </a:lnTo>
                <a:lnTo>
                  <a:pt x="0" y="2735999"/>
                </a:lnTo>
                <a:lnTo>
                  <a:pt x="2534005" y="2735999"/>
                </a:lnTo>
                <a:lnTo>
                  <a:pt x="253400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5" name="Freeform 105"/>
          <p:cNvSpPr/>
          <p:nvPr/>
        </p:nvSpPr>
        <p:spPr>
          <a:xfrm>
            <a:off x="1436059" y="3048664"/>
            <a:ext cx="9320053" cy="0"/>
          </a:xfrm>
          <a:custGeom>
            <a:avLst/>
            <a:gdLst/>
            <a:ahLst/>
            <a:cxnLst/>
            <a:rect l="0" t="0" r="0" b="0"/>
            <a:pathLst>
              <a:path w="20547266">
                <a:moveTo>
                  <a:pt x="0" y="0"/>
                </a:moveTo>
                <a:lnTo>
                  <a:pt x="20547266" y="0"/>
                </a:lnTo>
              </a:path>
            </a:pathLst>
          </a:custGeom>
          <a:noFill/>
          <a:ln w="12700" cap="flat" cmpd="sng">
            <a:solidFill>
              <a:srgbClr val="AAACA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6" name="Freeform 106"/>
          <p:cNvSpPr/>
          <p:nvPr/>
        </p:nvSpPr>
        <p:spPr>
          <a:xfrm>
            <a:off x="1494309" y="4865994"/>
            <a:ext cx="9203551" cy="0"/>
          </a:xfrm>
          <a:custGeom>
            <a:avLst/>
            <a:gdLst/>
            <a:ahLst/>
            <a:cxnLst/>
            <a:rect l="0" t="0" r="0" b="0"/>
            <a:pathLst>
              <a:path w="20290421">
                <a:moveTo>
                  <a:pt x="0" y="0"/>
                </a:moveTo>
                <a:lnTo>
                  <a:pt x="20290421" y="0"/>
                </a:lnTo>
              </a:path>
            </a:pathLst>
          </a:custGeom>
          <a:noFill/>
          <a:ln w="12700" cap="flat" cmpd="sng">
            <a:solidFill>
              <a:srgbClr val="AAACA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07" name="Freeform 107"/>
          <p:cNvSpPr/>
          <p:nvPr/>
        </p:nvSpPr>
        <p:spPr>
          <a:xfrm>
            <a:off x="3323294" y="-11"/>
            <a:ext cx="742231" cy="816468"/>
          </a:xfrm>
          <a:custGeom>
            <a:avLst/>
            <a:gdLst/>
            <a:ahLst/>
            <a:cxnLst/>
            <a:rect l="0" t="0" r="0" b="0"/>
            <a:pathLst>
              <a:path w="1636344" h="1800010">
                <a:moveTo>
                  <a:pt x="0" y="1800010"/>
                </a:moveTo>
                <a:lnTo>
                  <a:pt x="1636344" y="1800010"/>
                </a:lnTo>
                <a:lnTo>
                  <a:pt x="1636344" y="0"/>
                </a:lnTo>
                <a:lnTo>
                  <a:pt x="0" y="0"/>
                </a:lnTo>
                <a:lnTo>
                  <a:pt x="0" y="1800010"/>
                </a:lnTo>
                <a:close/>
              </a:path>
            </a:pathLst>
          </a:custGeom>
          <a:solidFill>
            <a:srgbClr val="EBA33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08" name="Picture 1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3297" y="74230"/>
            <a:ext cx="742227" cy="742227"/>
          </a:xfrm>
          <a:prstGeom prst="rect">
            <a:avLst/>
          </a:prstGeom>
          <a:noFill/>
        </p:spPr>
      </p:pic>
      <p:sp>
        <p:nvSpPr>
          <p:cNvPr id="109" name="Freeform 109"/>
          <p:cNvSpPr/>
          <p:nvPr/>
        </p:nvSpPr>
        <p:spPr>
          <a:xfrm>
            <a:off x="6000150" y="1114465"/>
            <a:ext cx="0" cy="5584612"/>
          </a:xfrm>
          <a:custGeom>
            <a:avLst/>
            <a:gdLst/>
            <a:ahLst/>
            <a:cxnLst/>
            <a:rect l="0" t="0" r="0" b="0"/>
            <a:pathLst>
              <a:path h="12312001">
                <a:moveTo>
                  <a:pt x="0" y="12312001"/>
                </a:moveTo>
                <a:lnTo>
                  <a:pt x="0" y="0"/>
                </a:lnTo>
              </a:path>
            </a:pathLst>
          </a:custGeom>
          <a:noFill/>
          <a:ln w="7785" cap="flat" cmpd="sng">
            <a:solidFill>
              <a:srgbClr val="AAACAE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10" name="Freeform 110"/>
          <p:cNvSpPr/>
          <p:nvPr/>
        </p:nvSpPr>
        <p:spPr>
          <a:xfrm>
            <a:off x="10184243" y="509031"/>
            <a:ext cx="400967" cy="3220"/>
          </a:xfrm>
          <a:custGeom>
            <a:avLst/>
            <a:gdLst/>
            <a:ahLst/>
            <a:cxnLst/>
            <a:rect l="0" t="0" r="0" b="0"/>
            <a:pathLst>
              <a:path w="883984" h="7099">
                <a:moveTo>
                  <a:pt x="0" y="7099"/>
                </a:moveTo>
                <a:lnTo>
                  <a:pt x="883984" y="7099"/>
                </a:lnTo>
                <a:lnTo>
                  <a:pt x="883984" y="0"/>
                </a:lnTo>
                <a:lnTo>
                  <a:pt x="0" y="0"/>
                </a:lnTo>
                <a:lnTo>
                  <a:pt x="0" y="7099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11" name="Freeform 111"/>
          <p:cNvSpPr/>
          <p:nvPr/>
        </p:nvSpPr>
        <p:spPr>
          <a:xfrm>
            <a:off x="10184244" y="542011"/>
            <a:ext cx="19644" cy="25980"/>
          </a:xfrm>
          <a:custGeom>
            <a:avLst/>
            <a:gdLst/>
            <a:ahLst/>
            <a:cxnLst/>
            <a:rect l="0" t="0" r="0" b="0"/>
            <a:pathLst>
              <a:path w="43307" h="57277">
                <a:moveTo>
                  <a:pt x="43307" y="0"/>
                </a:moveTo>
                <a:lnTo>
                  <a:pt x="43307" y="37287"/>
                </a:lnTo>
                <a:cubicBezTo>
                  <a:pt x="43307" y="40551"/>
                  <a:pt x="42761" y="43434"/>
                  <a:pt x="41682" y="45923"/>
                </a:cubicBezTo>
                <a:cubicBezTo>
                  <a:pt x="40590" y="48425"/>
                  <a:pt x="39091" y="50507"/>
                  <a:pt x="37173" y="52184"/>
                </a:cubicBezTo>
                <a:cubicBezTo>
                  <a:pt x="35256" y="53873"/>
                  <a:pt x="32982" y="55143"/>
                  <a:pt x="30328" y="55994"/>
                </a:cubicBezTo>
                <a:cubicBezTo>
                  <a:pt x="27674" y="56845"/>
                  <a:pt x="24791" y="57277"/>
                  <a:pt x="21654" y="57277"/>
                </a:cubicBezTo>
                <a:cubicBezTo>
                  <a:pt x="18492" y="57277"/>
                  <a:pt x="15596" y="56845"/>
                  <a:pt x="12942" y="55994"/>
                </a:cubicBezTo>
                <a:cubicBezTo>
                  <a:pt x="10288" y="55143"/>
                  <a:pt x="8002" y="53873"/>
                  <a:pt x="6096" y="52184"/>
                </a:cubicBezTo>
                <a:cubicBezTo>
                  <a:pt x="4179" y="50507"/>
                  <a:pt x="2680" y="48425"/>
                  <a:pt x="1613" y="45923"/>
                </a:cubicBezTo>
                <a:cubicBezTo>
                  <a:pt x="534" y="43434"/>
                  <a:pt x="0" y="40551"/>
                  <a:pt x="0" y="37287"/>
                </a:cubicBezTo>
                <a:lnTo>
                  <a:pt x="0" y="0"/>
                </a:lnTo>
                <a:lnTo>
                  <a:pt x="11646" y="0"/>
                </a:lnTo>
                <a:lnTo>
                  <a:pt x="11646" y="37287"/>
                </a:lnTo>
                <a:cubicBezTo>
                  <a:pt x="11646" y="40995"/>
                  <a:pt x="12523" y="43688"/>
                  <a:pt x="14301" y="45377"/>
                </a:cubicBezTo>
                <a:cubicBezTo>
                  <a:pt x="16066" y="47078"/>
                  <a:pt x="18517" y="47917"/>
                  <a:pt x="21654" y="47917"/>
                </a:cubicBezTo>
                <a:cubicBezTo>
                  <a:pt x="24804" y="47917"/>
                  <a:pt x="27255" y="47078"/>
                  <a:pt x="29007" y="45377"/>
                </a:cubicBezTo>
                <a:cubicBezTo>
                  <a:pt x="30747" y="43688"/>
                  <a:pt x="31623" y="40995"/>
                  <a:pt x="31623" y="37287"/>
                </a:cubicBezTo>
                <a:lnTo>
                  <a:pt x="31623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12" name="Freeform 112"/>
          <p:cNvSpPr/>
          <p:nvPr/>
        </p:nvSpPr>
        <p:spPr>
          <a:xfrm>
            <a:off x="10207779" y="548240"/>
            <a:ext cx="16440" cy="19396"/>
          </a:xfrm>
          <a:custGeom>
            <a:avLst/>
            <a:gdLst/>
            <a:ahLst/>
            <a:cxnLst/>
            <a:rect l="0" t="0" r="0" b="0"/>
            <a:pathLst>
              <a:path w="36245" h="42760">
                <a:moveTo>
                  <a:pt x="10553" y="774"/>
                </a:moveTo>
                <a:lnTo>
                  <a:pt x="10908" y="5625"/>
                </a:lnTo>
                <a:cubicBezTo>
                  <a:pt x="12343" y="3821"/>
                  <a:pt x="14096" y="2424"/>
                  <a:pt x="16140" y="1447"/>
                </a:cubicBezTo>
                <a:cubicBezTo>
                  <a:pt x="18185" y="482"/>
                  <a:pt x="20458" y="0"/>
                  <a:pt x="22973" y="0"/>
                </a:cubicBezTo>
                <a:cubicBezTo>
                  <a:pt x="24967" y="0"/>
                  <a:pt x="26770" y="279"/>
                  <a:pt x="28409" y="837"/>
                </a:cubicBezTo>
                <a:cubicBezTo>
                  <a:pt x="30034" y="1383"/>
                  <a:pt x="31431" y="2297"/>
                  <a:pt x="32587" y="3567"/>
                </a:cubicBezTo>
                <a:cubicBezTo>
                  <a:pt x="33755" y="4837"/>
                  <a:pt x="34657" y="6488"/>
                  <a:pt x="35292" y="8533"/>
                </a:cubicBezTo>
                <a:cubicBezTo>
                  <a:pt x="35927" y="10578"/>
                  <a:pt x="36245" y="13093"/>
                  <a:pt x="36245" y="16064"/>
                </a:cubicBezTo>
                <a:lnTo>
                  <a:pt x="36245" y="42760"/>
                </a:lnTo>
                <a:lnTo>
                  <a:pt x="25030" y="42760"/>
                </a:lnTo>
                <a:lnTo>
                  <a:pt x="25030" y="15988"/>
                </a:lnTo>
                <a:cubicBezTo>
                  <a:pt x="25030" y="14642"/>
                  <a:pt x="24878" y="13524"/>
                  <a:pt x="24586" y="12648"/>
                </a:cubicBezTo>
                <a:cubicBezTo>
                  <a:pt x="24281" y="11772"/>
                  <a:pt x="23849" y="11073"/>
                  <a:pt x="23278" y="10552"/>
                </a:cubicBezTo>
                <a:cubicBezTo>
                  <a:pt x="22706" y="10032"/>
                  <a:pt x="22021" y="9663"/>
                  <a:pt x="21182" y="9448"/>
                </a:cubicBezTo>
                <a:cubicBezTo>
                  <a:pt x="20357" y="9232"/>
                  <a:pt x="19404" y="9117"/>
                  <a:pt x="18312" y="9117"/>
                </a:cubicBezTo>
                <a:cubicBezTo>
                  <a:pt x="16661" y="9117"/>
                  <a:pt x="15239" y="9486"/>
                  <a:pt x="14070" y="10210"/>
                </a:cubicBezTo>
                <a:cubicBezTo>
                  <a:pt x="12889" y="10921"/>
                  <a:pt x="11937" y="11911"/>
                  <a:pt x="11213" y="13156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13" name="Picture 1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2275" y="535281"/>
            <a:ext cx="17224" cy="38118"/>
          </a:xfrm>
          <a:prstGeom prst="rect">
            <a:avLst/>
          </a:prstGeom>
          <a:noFill/>
        </p:spPr>
      </p:pic>
      <p:sp>
        <p:nvSpPr>
          <p:cNvPr id="114" name="Freeform 114"/>
          <p:cNvSpPr/>
          <p:nvPr/>
        </p:nvSpPr>
        <p:spPr>
          <a:xfrm>
            <a:off x="10235851" y="543909"/>
            <a:ext cx="11319" cy="24079"/>
          </a:xfrm>
          <a:custGeom>
            <a:avLst/>
            <a:gdLst/>
            <a:ahLst/>
            <a:cxnLst/>
            <a:rect l="0" t="0" r="0" b="0"/>
            <a:pathLst>
              <a:path w="24955" h="53085">
                <a:moveTo>
                  <a:pt x="17348" y="0"/>
                </a:moveTo>
                <a:lnTo>
                  <a:pt x="17348" y="10325"/>
                </a:lnTo>
                <a:lnTo>
                  <a:pt x="24523" y="10325"/>
                </a:lnTo>
                <a:lnTo>
                  <a:pt x="24523" y="18554"/>
                </a:lnTo>
                <a:lnTo>
                  <a:pt x="17348" y="18554"/>
                </a:lnTo>
                <a:lnTo>
                  <a:pt x="17348" y="39496"/>
                </a:lnTo>
                <a:cubicBezTo>
                  <a:pt x="17348" y="40386"/>
                  <a:pt x="17436" y="41109"/>
                  <a:pt x="17614" y="41681"/>
                </a:cubicBezTo>
                <a:cubicBezTo>
                  <a:pt x="17805" y="42252"/>
                  <a:pt x="18071" y="42697"/>
                  <a:pt x="18427" y="43014"/>
                </a:cubicBezTo>
                <a:cubicBezTo>
                  <a:pt x="18795" y="43345"/>
                  <a:pt x="19240" y="43561"/>
                  <a:pt x="19773" y="43675"/>
                </a:cubicBezTo>
                <a:cubicBezTo>
                  <a:pt x="20307" y="43789"/>
                  <a:pt x="20929" y="43853"/>
                  <a:pt x="21653" y="43853"/>
                </a:cubicBezTo>
                <a:cubicBezTo>
                  <a:pt x="22326" y="43853"/>
                  <a:pt x="22935" y="43827"/>
                  <a:pt x="23494" y="43776"/>
                </a:cubicBezTo>
                <a:cubicBezTo>
                  <a:pt x="24053" y="43726"/>
                  <a:pt x="24536" y="43662"/>
                  <a:pt x="24955" y="43586"/>
                </a:cubicBezTo>
                <a:lnTo>
                  <a:pt x="24955" y="52082"/>
                </a:lnTo>
                <a:cubicBezTo>
                  <a:pt x="24028" y="52362"/>
                  <a:pt x="23012" y="52603"/>
                  <a:pt x="21907" y="52793"/>
                </a:cubicBezTo>
                <a:cubicBezTo>
                  <a:pt x="20802" y="52997"/>
                  <a:pt x="19557" y="53085"/>
                  <a:pt x="18160" y="53085"/>
                </a:cubicBezTo>
                <a:cubicBezTo>
                  <a:pt x="16333" y="53085"/>
                  <a:pt x="14669" y="52857"/>
                  <a:pt x="13196" y="52412"/>
                </a:cubicBezTo>
                <a:cubicBezTo>
                  <a:pt x="11722" y="51955"/>
                  <a:pt x="10465" y="51244"/>
                  <a:pt x="9411" y="50253"/>
                </a:cubicBezTo>
                <a:cubicBezTo>
                  <a:pt x="8370" y="49276"/>
                  <a:pt x="7557" y="47993"/>
                  <a:pt x="6985" y="46418"/>
                </a:cubicBezTo>
                <a:cubicBezTo>
                  <a:pt x="6414" y="44843"/>
                  <a:pt x="6134" y="42938"/>
                  <a:pt x="6134" y="40703"/>
                </a:cubicBezTo>
                <a:lnTo>
                  <a:pt x="6134" y="18554"/>
                </a:lnTo>
                <a:lnTo>
                  <a:pt x="0" y="18554"/>
                </a:lnTo>
                <a:lnTo>
                  <a:pt x="0" y="10325"/>
                </a:lnTo>
                <a:lnTo>
                  <a:pt x="6134" y="10325"/>
                </a:lnTo>
                <a:lnTo>
                  <a:pt x="6134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15" name="Picture 1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3363" y="538905"/>
            <a:ext cx="47077" cy="40324"/>
          </a:xfrm>
          <a:prstGeom prst="rect">
            <a:avLst/>
          </a:prstGeom>
          <a:noFill/>
        </p:spPr>
      </p:pic>
      <p:sp>
        <p:nvSpPr>
          <p:cNvPr id="116" name="Freeform 116"/>
          <p:cNvSpPr/>
          <p:nvPr/>
        </p:nvSpPr>
        <p:spPr>
          <a:xfrm>
            <a:off x="10298919" y="542008"/>
            <a:ext cx="20842" cy="25629"/>
          </a:xfrm>
          <a:custGeom>
            <a:avLst/>
            <a:gdLst/>
            <a:ahLst/>
            <a:cxnLst/>
            <a:rect l="0" t="0" r="0" b="0"/>
            <a:pathLst>
              <a:path w="45948" h="56502">
                <a:moveTo>
                  <a:pt x="45948" y="56502"/>
                </a:moveTo>
                <a:lnTo>
                  <a:pt x="34303" y="56502"/>
                </a:lnTo>
                <a:lnTo>
                  <a:pt x="11646" y="19330"/>
                </a:lnTo>
                <a:lnTo>
                  <a:pt x="11646" y="56502"/>
                </a:lnTo>
                <a:lnTo>
                  <a:pt x="0" y="56502"/>
                </a:lnTo>
                <a:lnTo>
                  <a:pt x="0" y="0"/>
                </a:lnTo>
                <a:lnTo>
                  <a:pt x="11646" y="0"/>
                </a:lnTo>
                <a:lnTo>
                  <a:pt x="34341" y="37262"/>
                </a:lnTo>
                <a:lnTo>
                  <a:pt x="34341" y="0"/>
                </a:lnTo>
                <a:lnTo>
                  <a:pt x="45948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17" name="Picture 1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7520" y="542480"/>
            <a:ext cx="28457" cy="31269"/>
          </a:xfrm>
          <a:prstGeom prst="rect">
            <a:avLst/>
          </a:prstGeom>
          <a:noFill/>
        </p:spPr>
      </p:pic>
      <p:sp>
        <p:nvSpPr>
          <p:cNvPr id="118" name="Freeform 118"/>
          <p:cNvSpPr/>
          <p:nvPr/>
        </p:nvSpPr>
        <p:spPr>
          <a:xfrm>
            <a:off x="10341587" y="543909"/>
            <a:ext cx="11319" cy="24079"/>
          </a:xfrm>
          <a:custGeom>
            <a:avLst/>
            <a:gdLst/>
            <a:ahLst/>
            <a:cxnLst/>
            <a:rect l="0" t="0" r="0" b="0"/>
            <a:pathLst>
              <a:path w="24955" h="53085">
                <a:moveTo>
                  <a:pt x="17348" y="0"/>
                </a:moveTo>
                <a:lnTo>
                  <a:pt x="17348" y="10325"/>
                </a:lnTo>
                <a:lnTo>
                  <a:pt x="24523" y="10325"/>
                </a:lnTo>
                <a:lnTo>
                  <a:pt x="24523" y="18554"/>
                </a:lnTo>
                <a:lnTo>
                  <a:pt x="17348" y="18554"/>
                </a:lnTo>
                <a:lnTo>
                  <a:pt x="17348" y="39496"/>
                </a:lnTo>
                <a:cubicBezTo>
                  <a:pt x="17348" y="40386"/>
                  <a:pt x="17436" y="41109"/>
                  <a:pt x="17614" y="41681"/>
                </a:cubicBezTo>
                <a:cubicBezTo>
                  <a:pt x="17805" y="42252"/>
                  <a:pt x="18071" y="42697"/>
                  <a:pt x="18427" y="43014"/>
                </a:cubicBezTo>
                <a:cubicBezTo>
                  <a:pt x="18795" y="43345"/>
                  <a:pt x="19240" y="43561"/>
                  <a:pt x="19773" y="43675"/>
                </a:cubicBezTo>
                <a:cubicBezTo>
                  <a:pt x="20307" y="43789"/>
                  <a:pt x="20929" y="43853"/>
                  <a:pt x="21653" y="43853"/>
                </a:cubicBezTo>
                <a:cubicBezTo>
                  <a:pt x="22326" y="43853"/>
                  <a:pt x="22935" y="43827"/>
                  <a:pt x="23494" y="43776"/>
                </a:cubicBezTo>
                <a:cubicBezTo>
                  <a:pt x="24053" y="43726"/>
                  <a:pt x="24536" y="43662"/>
                  <a:pt x="24955" y="43586"/>
                </a:cubicBezTo>
                <a:lnTo>
                  <a:pt x="24955" y="52082"/>
                </a:lnTo>
                <a:cubicBezTo>
                  <a:pt x="24028" y="52362"/>
                  <a:pt x="23012" y="52603"/>
                  <a:pt x="21907" y="52793"/>
                </a:cubicBezTo>
                <a:cubicBezTo>
                  <a:pt x="20802" y="52997"/>
                  <a:pt x="19557" y="53085"/>
                  <a:pt x="18160" y="53085"/>
                </a:cubicBezTo>
                <a:cubicBezTo>
                  <a:pt x="16333" y="53085"/>
                  <a:pt x="14669" y="52857"/>
                  <a:pt x="13196" y="52412"/>
                </a:cubicBezTo>
                <a:cubicBezTo>
                  <a:pt x="11722" y="51955"/>
                  <a:pt x="10465" y="51244"/>
                  <a:pt x="9411" y="50253"/>
                </a:cubicBezTo>
                <a:cubicBezTo>
                  <a:pt x="8370" y="49276"/>
                  <a:pt x="7557" y="47993"/>
                  <a:pt x="6985" y="46418"/>
                </a:cubicBezTo>
                <a:cubicBezTo>
                  <a:pt x="6414" y="44843"/>
                  <a:pt x="6134" y="42938"/>
                  <a:pt x="6134" y="40703"/>
                </a:cubicBezTo>
                <a:lnTo>
                  <a:pt x="6134" y="18554"/>
                </a:lnTo>
                <a:lnTo>
                  <a:pt x="0" y="18554"/>
                </a:lnTo>
                <a:lnTo>
                  <a:pt x="0" y="10325"/>
                </a:lnTo>
                <a:lnTo>
                  <a:pt x="6134" y="10325"/>
                </a:lnTo>
                <a:lnTo>
                  <a:pt x="6134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19" name="Picture 1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9752" y="535281"/>
            <a:ext cx="32858" cy="43948"/>
          </a:xfrm>
          <a:prstGeom prst="rect">
            <a:avLst/>
          </a:prstGeom>
          <a:noFill/>
        </p:spPr>
      </p:pic>
      <p:sp>
        <p:nvSpPr>
          <p:cNvPr id="120" name="Freeform 120"/>
          <p:cNvSpPr/>
          <p:nvPr/>
        </p:nvSpPr>
        <p:spPr>
          <a:xfrm>
            <a:off x="10385381" y="548240"/>
            <a:ext cx="16440" cy="19396"/>
          </a:xfrm>
          <a:custGeom>
            <a:avLst/>
            <a:gdLst/>
            <a:ahLst/>
            <a:cxnLst/>
            <a:rect l="0" t="0" r="0" b="0"/>
            <a:pathLst>
              <a:path w="36245" h="42760">
                <a:moveTo>
                  <a:pt x="10553" y="774"/>
                </a:moveTo>
                <a:lnTo>
                  <a:pt x="10908" y="5625"/>
                </a:lnTo>
                <a:cubicBezTo>
                  <a:pt x="12343" y="3821"/>
                  <a:pt x="14096" y="2424"/>
                  <a:pt x="16140" y="1447"/>
                </a:cubicBezTo>
                <a:cubicBezTo>
                  <a:pt x="18185" y="482"/>
                  <a:pt x="20458" y="0"/>
                  <a:pt x="22973" y="0"/>
                </a:cubicBezTo>
                <a:cubicBezTo>
                  <a:pt x="24967" y="0"/>
                  <a:pt x="26770" y="279"/>
                  <a:pt x="28409" y="837"/>
                </a:cubicBezTo>
                <a:cubicBezTo>
                  <a:pt x="30034" y="1383"/>
                  <a:pt x="31431" y="2297"/>
                  <a:pt x="32587" y="3567"/>
                </a:cubicBezTo>
                <a:cubicBezTo>
                  <a:pt x="33755" y="4837"/>
                  <a:pt x="34657" y="6488"/>
                  <a:pt x="35292" y="8533"/>
                </a:cubicBezTo>
                <a:cubicBezTo>
                  <a:pt x="35927" y="10578"/>
                  <a:pt x="36245" y="13093"/>
                  <a:pt x="36245" y="16064"/>
                </a:cubicBezTo>
                <a:lnTo>
                  <a:pt x="36245" y="42760"/>
                </a:lnTo>
                <a:lnTo>
                  <a:pt x="25030" y="42760"/>
                </a:lnTo>
                <a:lnTo>
                  <a:pt x="25030" y="15988"/>
                </a:lnTo>
                <a:cubicBezTo>
                  <a:pt x="25030" y="14642"/>
                  <a:pt x="24878" y="13524"/>
                  <a:pt x="24573" y="12648"/>
                </a:cubicBezTo>
                <a:cubicBezTo>
                  <a:pt x="24281" y="11772"/>
                  <a:pt x="23849" y="11073"/>
                  <a:pt x="23278" y="10552"/>
                </a:cubicBezTo>
                <a:cubicBezTo>
                  <a:pt x="22706" y="10032"/>
                  <a:pt x="22008" y="9663"/>
                  <a:pt x="21182" y="9448"/>
                </a:cubicBezTo>
                <a:cubicBezTo>
                  <a:pt x="20357" y="9232"/>
                  <a:pt x="19404" y="9117"/>
                  <a:pt x="18312" y="9117"/>
                </a:cubicBezTo>
                <a:cubicBezTo>
                  <a:pt x="16661" y="9117"/>
                  <a:pt x="15239" y="9486"/>
                  <a:pt x="14058" y="10210"/>
                </a:cubicBezTo>
                <a:cubicBezTo>
                  <a:pt x="12889" y="10921"/>
                  <a:pt x="11937" y="11911"/>
                  <a:pt x="11213" y="13156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21" name="Freeform 121"/>
          <p:cNvSpPr/>
          <p:nvPr/>
        </p:nvSpPr>
        <p:spPr>
          <a:xfrm>
            <a:off x="10404710" y="548243"/>
            <a:ext cx="16227" cy="19747"/>
          </a:xfrm>
          <a:custGeom>
            <a:avLst/>
            <a:gdLst/>
            <a:ahLst/>
            <a:cxnLst/>
            <a:rect l="0" t="0" r="0" b="0"/>
            <a:pathLst>
              <a:path w="35775" h="43535">
                <a:moveTo>
                  <a:pt x="24866" y="31153"/>
                </a:moveTo>
                <a:cubicBezTo>
                  <a:pt x="24866" y="30557"/>
                  <a:pt x="24752" y="30023"/>
                  <a:pt x="24524" y="29528"/>
                </a:cubicBezTo>
                <a:cubicBezTo>
                  <a:pt x="24282" y="29033"/>
                  <a:pt x="23838" y="28575"/>
                  <a:pt x="23203" y="28144"/>
                </a:cubicBezTo>
                <a:cubicBezTo>
                  <a:pt x="22555" y="27724"/>
                  <a:pt x="21666" y="27318"/>
                  <a:pt x="20561" y="26924"/>
                </a:cubicBezTo>
                <a:cubicBezTo>
                  <a:pt x="19444" y="26531"/>
                  <a:pt x="18008" y="26162"/>
                  <a:pt x="16256" y="25794"/>
                </a:cubicBezTo>
                <a:cubicBezTo>
                  <a:pt x="14110" y="25337"/>
                  <a:pt x="12116" y="24753"/>
                  <a:pt x="10300" y="24054"/>
                </a:cubicBezTo>
                <a:cubicBezTo>
                  <a:pt x="8471" y="23356"/>
                  <a:pt x="6896" y="22492"/>
                  <a:pt x="5563" y="21451"/>
                </a:cubicBezTo>
                <a:cubicBezTo>
                  <a:pt x="4229" y="20422"/>
                  <a:pt x="3188" y="19216"/>
                  <a:pt x="2438" y="17844"/>
                </a:cubicBezTo>
                <a:cubicBezTo>
                  <a:pt x="1689" y="16472"/>
                  <a:pt x="1308" y="14885"/>
                  <a:pt x="1308" y="13069"/>
                </a:cubicBezTo>
                <a:cubicBezTo>
                  <a:pt x="1308" y="11316"/>
                  <a:pt x="1689" y="9640"/>
                  <a:pt x="2451" y="8065"/>
                </a:cubicBezTo>
                <a:cubicBezTo>
                  <a:pt x="3213" y="6490"/>
                  <a:pt x="4318" y="5093"/>
                  <a:pt x="5753" y="3899"/>
                </a:cubicBezTo>
                <a:cubicBezTo>
                  <a:pt x="7188" y="2693"/>
                  <a:pt x="8953" y="1740"/>
                  <a:pt x="11036" y="1042"/>
                </a:cubicBezTo>
                <a:cubicBezTo>
                  <a:pt x="13119" y="343"/>
                  <a:pt x="15468" y="0"/>
                  <a:pt x="18072" y="0"/>
                </a:cubicBezTo>
                <a:cubicBezTo>
                  <a:pt x="20790" y="0"/>
                  <a:pt x="23241" y="331"/>
                  <a:pt x="25412" y="1004"/>
                </a:cubicBezTo>
                <a:cubicBezTo>
                  <a:pt x="27583" y="1677"/>
                  <a:pt x="29425" y="2604"/>
                  <a:pt x="30936" y="3810"/>
                </a:cubicBezTo>
                <a:cubicBezTo>
                  <a:pt x="32447" y="5017"/>
                  <a:pt x="33616" y="6452"/>
                  <a:pt x="34429" y="8103"/>
                </a:cubicBezTo>
                <a:cubicBezTo>
                  <a:pt x="35241" y="9767"/>
                  <a:pt x="35648" y="11570"/>
                  <a:pt x="35648" y="13539"/>
                </a:cubicBezTo>
                <a:lnTo>
                  <a:pt x="24435" y="13539"/>
                </a:lnTo>
                <a:cubicBezTo>
                  <a:pt x="24435" y="11926"/>
                  <a:pt x="23927" y="10605"/>
                  <a:pt x="22885" y="9563"/>
                </a:cubicBezTo>
                <a:cubicBezTo>
                  <a:pt x="21857" y="8509"/>
                  <a:pt x="20231" y="7989"/>
                  <a:pt x="18034" y="7989"/>
                </a:cubicBezTo>
                <a:cubicBezTo>
                  <a:pt x="16142" y="7989"/>
                  <a:pt x="14681" y="8421"/>
                  <a:pt x="13652" y="9271"/>
                </a:cubicBezTo>
                <a:cubicBezTo>
                  <a:pt x="12611" y="10122"/>
                  <a:pt x="12103" y="11214"/>
                  <a:pt x="12103" y="12535"/>
                </a:cubicBezTo>
                <a:cubicBezTo>
                  <a:pt x="12103" y="13145"/>
                  <a:pt x="12230" y="13704"/>
                  <a:pt x="12509" y="14174"/>
                </a:cubicBezTo>
                <a:cubicBezTo>
                  <a:pt x="12776" y="14656"/>
                  <a:pt x="13221" y="15101"/>
                  <a:pt x="13830" y="15494"/>
                </a:cubicBezTo>
                <a:cubicBezTo>
                  <a:pt x="14440" y="15888"/>
                  <a:pt x="15240" y="16269"/>
                  <a:pt x="16230" y="16599"/>
                </a:cubicBezTo>
                <a:cubicBezTo>
                  <a:pt x="17234" y="16942"/>
                  <a:pt x="18453" y="17247"/>
                  <a:pt x="19901" y="17526"/>
                </a:cubicBezTo>
                <a:cubicBezTo>
                  <a:pt x="22174" y="17971"/>
                  <a:pt x="24282" y="18517"/>
                  <a:pt x="26224" y="19165"/>
                </a:cubicBezTo>
                <a:cubicBezTo>
                  <a:pt x="28167" y="19812"/>
                  <a:pt x="29844" y="20651"/>
                  <a:pt x="31254" y="21667"/>
                </a:cubicBezTo>
                <a:cubicBezTo>
                  <a:pt x="32663" y="22683"/>
                  <a:pt x="33768" y="23927"/>
                  <a:pt x="34568" y="25400"/>
                </a:cubicBezTo>
                <a:cubicBezTo>
                  <a:pt x="35368" y="26848"/>
                  <a:pt x="35775" y="28626"/>
                  <a:pt x="35775" y="30684"/>
                </a:cubicBezTo>
                <a:cubicBezTo>
                  <a:pt x="35775" y="32549"/>
                  <a:pt x="35356" y="34264"/>
                  <a:pt x="34530" y="35826"/>
                </a:cubicBezTo>
                <a:cubicBezTo>
                  <a:pt x="33705" y="37388"/>
                  <a:pt x="32524" y="38747"/>
                  <a:pt x="30974" y="39890"/>
                </a:cubicBezTo>
                <a:cubicBezTo>
                  <a:pt x="29438" y="41020"/>
                  <a:pt x="27583" y="41922"/>
                  <a:pt x="25412" y="42557"/>
                </a:cubicBezTo>
                <a:cubicBezTo>
                  <a:pt x="23241" y="43205"/>
                  <a:pt x="20803" y="43535"/>
                  <a:pt x="18110" y="43535"/>
                </a:cubicBezTo>
                <a:cubicBezTo>
                  <a:pt x="15164" y="43535"/>
                  <a:pt x="12560" y="43116"/>
                  <a:pt x="10312" y="42290"/>
                </a:cubicBezTo>
                <a:cubicBezTo>
                  <a:pt x="8064" y="41465"/>
                  <a:pt x="6172" y="40373"/>
                  <a:pt x="4623" y="39027"/>
                </a:cubicBezTo>
                <a:cubicBezTo>
                  <a:pt x="3086" y="37693"/>
                  <a:pt x="1930" y="36169"/>
                  <a:pt x="1156" y="34493"/>
                </a:cubicBezTo>
                <a:cubicBezTo>
                  <a:pt x="381" y="32803"/>
                  <a:pt x="0" y="31115"/>
                  <a:pt x="0" y="29401"/>
                </a:cubicBezTo>
                <a:lnTo>
                  <a:pt x="10630" y="29401"/>
                </a:lnTo>
                <a:cubicBezTo>
                  <a:pt x="10681" y="30493"/>
                  <a:pt x="10922" y="31432"/>
                  <a:pt x="11341" y="32219"/>
                </a:cubicBezTo>
                <a:cubicBezTo>
                  <a:pt x="11773" y="33007"/>
                  <a:pt x="12332" y="33654"/>
                  <a:pt x="13030" y="34137"/>
                </a:cubicBezTo>
                <a:cubicBezTo>
                  <a:pt x="13729" y="34632"/>
                  <a:pt x="14541" y="35001"/>
                  <a:pt x="15456" y="35229"/>
                </a:cubicBezTo>
                <a:cubicBezTo>
                  <a:pt x="16370" y="35458"/>
                  <a:pt x="17335" y="35572"/>
                  <a:pt x="18339" y="35572"/>
                </a:cubicBezTo>
                <a:cubicBezTo>
                  <a:pt x="20498" y="35572"/>
                  <a:pt x="22111" y="35178"/>
                  <a:pt x="23216" y="34353"/>
                </a:cubicBezTo>
                <a:cubicBezTo>
                  <a:pt x="24320" y="33540"/>
                  <a:pt x="24866" y="32473"/>
                  <a:pt x="24866" y="31153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22" name="Freeform 122"/>
          <p:cNvSpPr/>
          <p:nvPr/>
        </p:nvSpPr>
        <p:spPr>
          <a:xfrm>
            <a:off x="10184489" y="583207"/>
            <a:ext cx="17183" cy="25628"/>
          </a:xfrm>
          <a:custGeom>
            <a:avLst/>
            <a:gdLst/>
            <a:ahLst/>
            <a:cxnLst/>
            <a:rect l="0" t="0" r="0" b="0"/>
            <a:pathLst>
              <a:path w="37883" h="56501">
                <a:moveTo>
                  <a:pt x="33997" y="32016"/>
                </a:moveTo>
                <a:lnTo>
                  <a:pt x="11646" y="32016"/>
                </a:lnTo>
                <a:lnTo>
                  <a:pt x="11646" y="47154"/>
                </a:lnTo>
                <a:lnTo>
                  <a:pt x="37883" y="47154"/>
                </a:lnTo>
                <a:lnTo>
                  <a:pt x="37883" y="56501"/>
                </a:lnTo>
                <a:lnTo>
                  <a:pt x="0" y="56501"/>
                </a:lnTo>
                <a:lnTo>
                  <a:pt x="0" y="0"/>
                </a:lnTo>
                <a:lnTo>
                  <a:pt x="37807" y="0"/>
                </a:lnTo>
                <a:lnTo>
                  <a:pt x="37807" y="9436"/>
                </a:lnTo>
                <a:lnTo>
                  <a:pt x="11646" y="9436"/>
                </a:lnTo>
                <a:lnTo>
                  <a:pt x="11646" y="22898"/>
                </a:lnTo>
                <a:lnTo>
                  <a:pt x="33997" y="2289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23" name="Freeform 123"/>
          <p:cNvSpPr/>
          <p:nvPr/>
        </p:nvSpPr>
        <p:spPr>
          <a:xfrm>
            <a:off x="10204328" y="589439"/>
            <a:ext cx="16440" cy="19396"/>
          </a:xfrm>
          <a:custGeom>
            <a:avLst/>
            <a:gdLst/>
            <a:ahLst/>
            <a:cxnLst/>
            <a:rect l="0" t="0" r="0" b="0"/>
            <a:pathLst>
              <a:path w="36245" h="42760">
                <a:moveTo>
                  <a:pt x="10553" y="774"/>
                </a:moveTo>
                <a:lnTo>
                  <a:pt x="10908" y="5625"/>
                </a:lnTo>
                <a:cubicBezTo>
                  <a:pt x="12343" y="3809"/>
                  <a:pt x="14096" y="2424"/>
                  <a:pt x="16140" y="1447"/>
                </a:cubicBezTo>
                <a:cubicBezTo>
                  <a:pt x="18185" y="482"/>
                  <a:pt x="20458" y="0"/>
                  <a:pt x="22973" y="0"/>
                </a:cubicBezTo>
                <a:cubicBezTo>
                  <a:pt x="24967" y="0"/>
                  <a:pt x="26770" y="279"/>
                  <a:pt x="28409" y="837"/>
                </a:cubicBezTo>
                <a:cubicBezTo>
                  <a:pt x="30034" y="1383"/>
                  <a:pt x="31431" y="2297"/>
                  <a:pt x="32587" y="3567"/>
                </a:cubicBezTo>
                <a:cubicBezTo>
                  <a:pt x="33755" y="4837"/>
                  <a:pt x="34657" y="6488"/>
                  <a:pt x="35292" y="8533"/>
                </a:cubicBezTo>
                <a:cubicBezTo>
                  <a:pt x="35927" y="10578"/>
                  <a:pt x="36245" y="13093"/>
                  <a:pt x="36245" y="16052"/>
                </a:cubicBezTo>
                <a:lnTo>
                  <a:pt x="36245" y="42760"/>
                </a:lnTo>
                <a:lnTo>
                  <a:pt x="25030" y="42760"/>
                </a:lnTo>
                <a:lnTo>
                  <a:pt x="25030" y="15988"/>
                </a:lnTo>
                <a:cubicBezTo>
                  <a:pt x="25030" y="14642"/>
                  <a:pt x="24878" y="13524"/>
                  <a:pt x="24586" y="12648"/>
                </a:cubicBezTo>
                <a:cubicBezTo>
                  <a:pt x="24281" y="11772"/>
                  <a:pt x="23849" y="11073"/>
                  <a:pt x="23278" y="10552"/>
                </a:cubicBezTo>
                <a:cubicBezTo>
                  <a:pt x="22706" y="10032"/>
                  <a:pt x="22021" y="9663"/>
                  <a:pt x="21182" y="9448"/>
                </a:cubicBezTo>
                <a:cubicBezTo>
                  <a:pt x="20357" y="9232"/>
                  <a:pt x="19404" y="9117"/>
                  <a:pt x="18312" y="9117"/>
                </a:cubicBezTo>
                <a:cubicBezTo>
                  <a:pt x="16661" y="9117"/>
                  <a:pt x="15239" y="9486"/>
                  <a:pt x="14070" y="10197"/>
                </a:cubicBezTo>
                <a:cubicBezTo>
                  <a:pt x="12889" y="10921"/>
                  <a:pt x="11937" y="11911"/>
                  <a:pt x="11213" y="13156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24" name="Freeform 124"/>
          <p:cNvSpPr/>
          <p:nvPr/>
        </p:nvSpPr>
        <p:spPr>
          <a:xfrm>
            <a:off x="10222897" y="589787"/>
            <a:ext cx="17707" cy="19050"/>
          </a:xfrm>
          <a:custGeom>
            <a:avLst/>
            <a:gdLst/>
            <a:ahLst/>
            <a:cxnLst/>
            <a:rect l="0" t="0" r="0" b="0"/>
            <a:pathLst>
              <a:path w="39038" h="41998">
                <a:moveTo>
                  <a:pt x="19519" y="28295"/>
                </a:moveTo>
                <a:lnTo>
                  <a:pt x="27316" y="0"/>
                </a:lnTo>
                <a:lnTo>
                  <a:pt x="39038" y="0"/>
                </a:lnTo>
                <a:lnTo>
                  <a:pt x="24878" y="41998"/>
                </a:lnTo>
                <a:lnTo>
                  <a:pt x="14160" y="41998"/>
                </a:lnTo>
                <a:lnTo>
                  <a:pt x="0" y="0"/>
                </a:lnTo>
                <a:lnTo>
                  <a:pt x="11722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25" name="Picture 12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7045" y="576481"/>
            <a:ext cx="17224" cy="38118"/>
          </a:xfrm>
          <a:prstGeom prst="rect">
            <a:avLst/>
          </a:prstGeom>
          <a:noFill/>
        </p:spPr>
      </p:pic>
      <p:sp>
        <p:nvSpPr>
          <p:cNvPr id="126" name="Freeform 126"/>
          <p:cNvSpPr/>
          <p:nvPr/>
        </p:nvSpPr>
        <p:spPr>
          <a:xfrm>
            <a:off x="10252397" y="589439"/>
            <a:ext cx="10772" cy="19396"/>
          </a:xfrm>
          <a:custGeom>
            <a:avLst/>
            <a:gdLst/>
            <a:ahLst/>
            <a:cxnLst/>
            <a:rect l="0" t="0" r="0" b="0"/>
            <a:pathLst>
              <a:path w="23748" h="42760">
                <a:moveTo>
                  <a:pt x="23596" y="11290"/>
                </a:moveTo>
                <a:cubicBezTo>
                  <a:pt x="23025" y="11214"/>
                  <a:pt x="22365" y="11151"/>
                  <a:pt x="21603" y="11087"/>
                </a:cubicBezTo>
                <a:cubicBezTo>
                  <a:pt x="20828" y="11011"/>
                  <a:pt x="20155" y="10986"/>
                  <a:pt x="19558" y="10986"/>
                </a:cubicBezTo>
                <a:cubicBezTo>
                  <a:pt x="17361" y="10986"/>
                  <a:pt x="15583" y="11353"/>
                  <a:pt x="14224" y="12090"/>
                </a:cubicBezTo>
                <a:cubicBezTo>
                  <a:pt x="12865" y="12826"/>
                  <a:pt x="11862" y="13893"/>
                  <a:pt x="11214" y="15290"/>
                </a:cubicBezTo>
                <a:lnTo>
                  <a:pt x="11214" y="42760"/>
                </a:lnTo>
                <a:lnTo>
                  <a:pt x="0" y="42760"/>
                </a:lnTo>
                <a:lnTo>
                  <a:pt x="0" y="775"/>
                </a:lnTo>
                <a:lnTo>
                  <a:pt x="10592" y="775"/>
                </a:lnTo>
                <a:lnTo>
                  <a:pt x="10909" y="5779"/>
                </a:lnTo>
                <a:cubicBezTo>
                  <a:pt x="11963" y="3963"/>
                  <a:pt x="13271" y="2553"/>
                  <a:pt x="14834" y="1537"/>
                </a:cubicBezTo>
                <a:cubicBezTo>
                  <a:pt x="16383" y="508"/>
                  <a:pt x="18186" y="0"/>
                  <a:pt x="20256" y="0"/>
                </a:cubicBezTo>
                <a:cubicBezTo>
                  <a:pt x="20853" y="0"/>
                  <a:pt x="21476" y="51"/>
                  <a:pt x="22136" y="153"/>
                </a:cubicBezTo>
                <a:cubicBezTo>
                  <a:pt x="22796" y="254"/>
                  <a:pt x="23343" y="381"/>
                  <a:pt x="23748" y="508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27" name="Picture 127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8360" y="583677"/>
            <a:ext cx="29564" cy="31269"/>
          </a:xfrm>
          <a:prstGeom prst="rect">
            <a:avLst/>
          </a:prstGeom>
          <a:noFill/>
        </p:spPr>
      </p:pic>
      <p:sp>
        <p:nvSpPr>
          <p:cNvPr id="128" name="Freeform 128"/>
          <p:cNvSpPr/>
          <p:nvPr/>
        </p:nvSpPr>
        <p:spPr>
          <a:xfrm>
            <a:off x="10285191" y="589439"/>
            <a:ext cx="16440" cy="19396"/>
          </a:xfrm>
          <a:custGeom>
            <a:avLst/>
            <a:gdLst/>
            <a:ahLst/>
            <a:cxnLst/>
            <a:rect l="0" t="0" r="0" b="0"/>
            <a:pathLst>
              <a:path w="36245" h="42760">
                <a:moveTo>
                  <a:pt x="10553" y="774"/>
                </a:moveTo>
                <a:lnTo>
                  <a:pt x="10908" y="5625"/>
                </a:lnTo>
                <a:cubicBezTo>
                  <a:pt x="12343" y="3809"/>
                  <a:pt x="14096" y="2424"/>
                  <a:pt x="16140" y="1447"/>
                </a:cubicBezTo>
                <a:cubicBezTo>
                  <a:pt x="18185" y="482"/>
                  <a:pt x="20458" y="0"/>
                  <a:pt x="22973" y="0"/>
                </a:cubicBezTo>
                <a:cubicBezTo>
                  <a:pt x="24967" y="0"/>
                  <a:pt x="26770" y="279"/>
                  <a:pt x="28409" y="837"/>
                </a:cubicBezTo>
                <a:cubicBezTo>
                  <a:pt x="30034" y="1383"/>
                  <a:pt x="31431" y="2297"/>
                  <a:pt x="32587" y="3567"/>
                </a:cubicBezTo>
                <a:cubicBezTo>
                  <a:pt x="33755" y="4837"/>
                  <a:pt x="34657" y="6488"/>
                  <a:pt x="35292" y="8533"/>
                </a:cubicBezTo>
                <a:cubicBezTo>
                  <a:pt x="35927" y="10578"/>
                  <a:pt x="36245" y="13093"/>
                  <a:pt x="36245" y="16052"/>
                </a:cubicBezTo>
                <a:lnTo>
                  <a:pt x="36245" y="42760"/>
                </a:lnTo>
                <a:lnTo>
                  <a:pt x="25030" y="42760"/>
                </a:lnTo>
                <a:lnTo>
                  <a:pt x="25030" y="15988"/>
                </a:lnTo>
                <a:cubicBezTo>
                  <a:pt x="25030" y="14642"/>
                  <a:pt x="24878" y="13524"/>
                  <a:pt x="24586" y="12648"/>
                </a:cubicBezTo>
                <a:cubicBezTo>
                  <a:pt x="24281" y="11772"/>
                  <a:pt x="23849" y="11073"/>
                  <a:pt x="23278" y="10552"/>
                </a:cubicBezTo>
                <a:cubicBezTo>
                  <a:pt x="22706" y="10032"/>
                  <a:pt x="22021" y="9663"/>
                  <a:pt x="21182" y="9448"/>
                </a:cubicBezTo>
                <a:cubicBezTo>
                  <a:pt x="20357" y="9232"/>
                  <a:pt x="19404" y="9117"/>
                  <a:pt x="18312" y="9117"/>
                </a:cubicBezTo>
                <a:cubicBezTo>
                  <a:pt x="16661" y="9117"/>
                  <a:pt x="15239" y="9486"/>
                  <a:pt x="14070" y="10197"/>
                </a:cubicBezTo>
                <a:cubicBezTo>
                  <a:pt x="12889" y="10921"/>
                  <a:pt x="11937" y="11911"/>
                  <a:pt x="11213" y="13156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29" name="Freeform 129"/>
          <p:cNvSpPr/>
          <p:nvPr/>
        </p:nvSpPr>
        <p:spPr>
          <a:xfrm>
            <a:off x="10305485" y="589439"/>
            <a:ext cx="27299" cy="19396"/>
          </a:xfrm>
          <a:custGeom>
            <a:avLst/>
            <a:gdLst/>
            <a:ahLst/>
            <a:cxnLst/>
            <a:rect l="0" t="0" r="0" b="0"/>
            <a:pathLst>
              <a:path w="60184" h="42760">
                <a:moveTo>
                  <a:pt x="10515" y="774"/>
                </a:moveTo>
                <a:lnTo>
                  <a:pt x="10870" y="5473"/>
                </a:lnTo>
                <a:cubicBezTo>
                  <a:pt x="12267" y="3758"/>
                  <a:pt x="13956" y="2424"/>
                  <a:pt x="15963" y="1447"/>
                </a:cubicBezTo>
                <a:cubicBezTo>
                  <a:pt x="17969" y="482"/>
                  <a:pt x="20293" y="0"/>
                  <a:pt x="22935" y="0"/>
                </a:cubicBezTo>
                <a:cubicBezTo>
                  <a:pt x="25437" y="0"/>
                  <a:pt x="27660" y="508"/>
                  <a:pt x="29590" y="1510"/>
                </a:cubicBezTo>
                <a:cubicBezTo>
                  <a:pt x="31520" y="2526"/>
                  <a:pt x="33006" y="4152"/>
                  <a:pt x="34073" y="6400"/>
                </a:cubicBezTo>
                <a:cubicBezTo>
                  <a:pt x="35445" y="4406"/>
                  <a:pt x="37172" y="2844"/>
                  <a:pt x="39255" y="1701"/>
                </a:cubicBezTo>
                <a:cubicBezTo>
                  <a:pt x="41337" y="571"/>
                  <a:pt x="43814" y="0"/>
                  <a:pt x="46684" y="0"/>
                </a:cubicBezTo>
                <a:cubicBezTo>
                  <a:pt x="48729" y="0"/>
                  <a:pt x="50583" y="279"/>
                  <a:pt x="52247" y="850"/>
                </a:cubicBezTo>
                <a:cubicBezTo>
                  <a:pt x="53923" y="1421"/>
                  <a:pt x="55345" y="2336"/>
                  <a:pt x="56527" y="3606"/>
                </a:cubicBezTo>
                <a:cubicBezTo>
                  <a:pt x="57695" y="4876"/>
                  <a:pt x="58597" y="6514"/>
                  <a:pt x="59232" y="8559"/>
                </a:cubicBezTo>
                <a:cubicBezTo>
                  <a:pt x="59867" y="10578"/>
                  <a:pt x="60184" y="13067"/>
                  <a:pt x="60184" y="16026"/>
                </a:cubicBezTo>
                <a:lnTo>
                  <a:pt x="60184" y="42760"/>
                </a:lnTo>
                <a:lnTo>
                  <a:pt x="48932" y="42760"/>
                </a:lnTo>
                <a:lnTo>
                  <a:pt x="48932" y="16026"/>
                </a:lnTo>
                <a:cubicBezTo>
                  <a:pt x="48932" y="14629"/>
                  <a:pt x="48792" y="13474"/>
                  <a:pt x="48488" y="12572"/>
                </a:cubicBezTo>
                <a:cubicBezTo>
                  <a:pt x="48195" y="11657"/>
                  <a:pt x="47764" y="10959"/>
                  <a:pt x="47230" y="10451"/>
                </a:cubicBezTo>
                <a:cubicBezTo>
                  <a:pt x="46684" y="9956"/>
                  <a:pt x="46024" y="9600"/>
                  <a:pt x="45249" y="9410"/>
                </a:cubicBezTo>
                <a:cubicBezTo>
                  <a:pt x="44474" y="9219"/>
                  <a:pt x="43585" y="9117"/>
                  <a:pt x="42607" y="9117"/>
                </a:cubicBezTo>
                <a:cubicBezTo>
                  <a:pt x="40880" y="9117"/>
                  <a:pt x="39420" y="9549"/>
                  <a:pt x="38264" y="10413"/>
                </a:cubicBezTo>
                <a:cubicBezTo>
                  <a:pt x="37096" y="11289"/>
                  <a:pt x="36219" y="12458"/>
                  <a:pt x="35622" y="13931"/>
                </a:cubicBezTo>
                <a:cubicBezTo>
                  <a:pt x="35622" y="14058"/>
                  <a:pt x="35635" y="14197"/>
                  <a:pt x="35648" y="14350"/>
                </a:cubicBezTo>
                <a:cubicBezTo>
                  <a:pt x="35661" y="14502"/>
                  <a:pt x="35661" y="14655"/>
                  <a:pt x="35661" y="14782"/>
                </a:cubicBezTo>
                <a:lnTo>
                  <a:pt x="35661" y="42760"/>
                </a:lnTo>
                <a:lnTo>
                  <a:pt x="24446" y="42760"/>
                </a:lnTo>
                <a:lnTo>
                  <a:pt x="24446" y="16102"/>
                </a:lnTo>
                <a:cubicBezTo>
                  <a:pt x="24446" y="14705"/>
                  <a:pt x="24307" y="13550"/>
                  <a:pt x="24027" y="12648"/>
                </a:cubicBezTo>
                <a:cubicBezTo>
                  <a:pt x="23735" y="11746"/>
                  <a:pt x="23316" y="11035"/>
                  <a:pt x="22783" y="10514"/>
                </a:cubicBezTo>
                <a:cubicBezTo>
                  <a:pt x="22237" y="9994"/>
                  <a:pt x="21564" y="9638"/>
                  <a:pt x="20776" y="9422"/>
                </a:cubicBezTo>
                <a:cubicBezTo>
                  <a:pt x="19989" y="9219"/>
                  <a:pt x="19100" y="9117"/>
                  <a:pt x="18122" y="9117"/>
                </a:cubicBezTo>
                <a:cubicBezTo>
                  <a:pt x="16458" y="9117"/>
                  <a:pt x="15061" y="9473"/>
                  <a:pt x="13931" y="10159"/>
                </a:cubicBezTo>
                <a:cubicBezTo>
                  <a:pt x="12788" y="10870"/>
                  <a:pt x="11886" y="11835"/>
                  <a:pt x="11213" y="13067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30" name="Picture 13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30247" y="583679"/>
            <a:ext cx="28803" cy="31268"/>
          </a:xfrm>
          <a:prstGeom prst="rect">
            <a:avLst/>
          </a:prstGeom>
          <a:noFill/>
        </p:spPr>
      </p:pic>
      <p:sp>
        <p:nvSpPr>
          <p:cNvPr id="131" name="Freeform 131"/>
          <p:cNvSpPr/>
          <p:nvPr/>
        </p:nvSpPr>
        <p:spPr>
          <a:xfrm>
            <a:off x="10356075" y="589439"/>
            <a:ext cx="16440" cy="19396"/>
          </a:xfrm>
          <a:custGeom>
            <a:avLst/>
            <a:gdLst/>
            <a:ahLst/>
            <a:cxnLst/>
            <a:rect l="0" t="0" r="0" b="0"/>
            <a:pathLst>
              <a:path w="36245" h="42760">
                <a:moveTo>
                  <a:pt x="10553" y="774"/>
                </a:moveTo>
                <a:lnTo>
                  <a:pt x="10908" y="5625"/>
                </a:lnTo>
                <a:cubicBezTo>
                  <a:pt x="12343" y="3809"/>
                  <a:pt x="14096" y="2424"/>
                  <a:pt x="16140" y="1447"/>
                </a:cubicBezTo>
                <a:cubicBezTo>
                  <a:pt x="18185" y="482"/>
                  <a:pt x="20458" y="0"/>
                  <a:pt x="22973" y="0"/>
                </a:cubicBezTo>
                <a:cubicBezTo>
                  <a:pt x="24967" y="0"/>
                  <a:pt x="26770" y="279"/>
                  <a:pt x="28409" y="837"/>
                </a:cubicBezTo>
                <a:cubicBezTo>
                  <a:pt x="30034" y="1383"/>
                  <a:pt x="31431" y="2297"/>
                  <a:pt x="32587" y="3567"/>
                </a:cubicBezTo>
                <a:cubicBezTo>
                  <a:pt x="33755" y="4837"/>
                  <a:pt x="34657" y="6488"/>
                  <a:pt x="35292" y="8533"/>
                </a:cubicBezTo>
                <a:cubicBezTo>
                  <a:pt x="35927" y="10578"/>
                  <a:pt x="36245" y="13093"/>
                  <a:pt x="36245" y="16052"/>
                </a:cubicBezTo>
                <a:lnTo>
                  <a:pt x="36245" y="42760"/>
                </a:lnTo>
                <a:lnTo>
                  <a:pt x="25030" y="42760"/>
                </a:lnTo>
                <a:lnTo>
                  <a:pt x="25030" y="15988"/>
                </a:lnTo>
                <a:cubicBezTo>
                  <a:pt x="25030" y="14642"/>
                  <a:pt x="24878" y="13524"/>
                  <a:pt x="24586" y="12648"/>
                </a:cubicBezTo>
                <a:cubicBezTo>
                  <a:pt x="24281" y="11772"/>
                  <a:pt x="23849" y="11073"/>
                  <a:pt x="23278" y="10552"/>
                </a:cubicBezTo>
                <a:cubicBezTo>
                  <a:pt x="22706" y="10032"/>
                  <a:pt x="22008" y="9663"/>
                  <a:pt x="21182" y="9448"/>
                </a:cubicBezTo>
                <a:cubicBezTo>
                  <a:pt x="20357" y="9232"/>
                  <a:pt x="19404" y="9117"/>
                  <a:pt x="18312" y="9117"/>
                </a:cubicBezTo>
                <a:cubicBezTo>
                  <a:pt x="16661" y="9117"/>
                  <a:pt x="15239" y="9486"/>
                  <a:pt x="14058" y="10197"/>
                </a:cubicBezTo>
                <a:cubicBezTo>
                  <a:pt x="12889" y="10921"/>
                  <a:pt x="11937" y="11911"/>
                  <a:pt x="11213" y="13156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32" name="Freeform 132"/>
          <p:cNvSpPr/>
          <p:nvPr/>
        </p:nvSpPr>
        <p:spPr>
          <a:xfrm>
            <a:off x="10374589" y="585109"/>
            <a:ext cx="11319" cy="24079"/>
          </a:xfrm>
          <a:custGeom>
            <a:avLst/>
            <a:gdLst/>
            <a:ahLst/>
            <a:cxnLst/>
            <a:rect l="0" t="0" r="0" b="0"/>
            <a:pathLst>
              <a:path w="24955" h="53085">
                <a:moveTo>
                  <a:pt x="17348" y="0"/>
                </a:moveTo>
                <a:lnTo>
                  <a:pt x="17348" y="10325"/>
                </a:lnTo>
                <a:lnTo>
                  <a:pt x="24523" y="10325"/>
                </a:lnTo>
                <a:lnTo>
                  <a:pt x="24523" y="18542"/>
                </a:lnTo>
                <a:lnTo>
                  <a:pt x="17348" y="18542"/>
                </a:lnTo>
                <a:lnTo>
                  <a:pt x="17348" y="39496"/>
                </a:lnTo>
                <a:cubicBezTo>
                  <a:pt x="17348" y="40386"/>
                  <a:pt x="17436" y="41109"/>
                  <a:pt x="17614" y="41668"/>
                </a:cubicBezTo>
                <a:cubicBezTo>
                  <a:pt x="17805" y="42252"/>
                  <a:pt x="18071" y="42697"/>
                  <a:pt x="18440" y="43014"/>
                </a:cubicBezTo>
                <a:cubicBezTo>
                  <a:pt x="18795" y="43332"/>
                  <a:pt x="19240" y="43561"/>
                  <a:pt x="19773" y="43675"/>
                </a:cubicBezTo>
                <a:cubicBezTo>
                  <a:pt x="20307" y="43789"/>
                  <a:pt x="20929" y="43853"/>
                  <a:pt x="21653" y="43853"/>
                </a:cubicBezTo>
                <a:cubicBezTo>
                  <a:pt x="22326" y="43853"/>
                  <a:pt x="22935" y="43827"/>
                  <a:pt x="23507" y="43776"/>
                </a:cubicBezTo>
                <a:cubicBezTo>
                  <a:pt x="24053" y="43713"/>
                  <a:pt x="24536" y="43662"/>
                  <a:pt x="24955" y="43573"/>
                </a:cubicBezTo>
                <a:lnTo>
                  <a:pt x="24955" y="52082"/>
                </a:lnTo>
                <a:cubicBezTo>
                  <a:pt x="24028" y="52362"/>
                  <a:pt x="23012" y="52590"/>
                  <a:pt x="21907" y="52793"/>
                </a:cubicBezTo>
                <a:cubicBezTo>
                  <a:pt x="20802" y="52984"/>
                  <a:pt x="19557" y="53085"/>
                  <a:pt x="18160" y="53085"/>
                </a:cubicBezTo>
                <a:cubicBezTo>
                  <a:pt x="16333" y="53085"/>
                  <a:pt x="14669" y="52857"/>
                  <a:pt x="13196" y="52400"/>
                </a:cubicBezTo>
                <a:cubicBezTo>
                  <a:pt x="11722" y="51955"/>
                  <a:pt x="10465" y="51231"/>
                  <a:pt x="9411" y="50253"/>
                </a:cubicBezTo>
                <a:cubicBezTo>
                  <a:pt x="8370" y="49276"/>
                  <a:pt x="7557" y="47993"/>
                  <a:pt x="6985" y="46418"/>
                </a:cubicBezTo>
                <a:cubicBezTo>
                  <a:pt x="6414" y="44830"/>
                  <a:pt x="6134" y="42926"/>
                  <a:pt x="6134" y="40703"/>
                </a:cubicBezTo>
                <a:lnTo>
                  <a:pt x="6134" y="18542"/>
                </a:lnTo>
                <a:lnTo>
                  <a:pt x="0" y="18542"/>
                </a:lnTo>
                <a:lnTo>
                  <a:pt x="0" y="10325"/>
                </a:lnTo>
                <a:lnTo>
                  <a:pt x="6134" y="10325"/>
                </a:lnTo>
                <a:lnTo>
                  <a:pt x="6134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33" name="Picture 13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2097" y="577448"/>
            <a:ext cx="31147" cy="37150"/>
          </a:xfrm>
          <a:prstGeom prst="rect">
            <a:avLst/>
          </a:prstGeom>
          <a:noFill/>
        </p:spPr>
      </p:pic>
      <p:sp>
        <p:nvSpPr>
          <p:cNvPr id="134" name="Freeform 134"/>
          <p:cNvSpPr/>
          <p:nvPr/>
        </p:nvSpPr>
        <p:spPr>
          <a:xfrm>
            <a:off x="10420776" y="589439"/>
            <a:ext cx="10772" cy="19396"/>
          </a:xfrm>
          <a:custGeom>
            <a:avLst/>
            <a:gdLst/>
            <a:ahLst/>
            <a:cxnLst/>
            <a:rect l="0" t="0" r="0" b="0"/>
            <a:pathLst>
              <a:path w="23748" h="42760">
                <a:moveTo>
                  <a:pt x="23596" y="11290"/>
                </a:moveTo>
                <a:cubicBezTo>
                  <a:pt x="23025" y="11214"/>
                  <a:pt x="22365" y="11151"/>
                  <a:pt x="21603" y="11087"/>
                </a:cubicBezTo>
                <a:cubicBezTo>
                  <a:pt x="20828" y="11011"/>
                  <a:pt x="20155" y="10986"/>
                  <a:pt x="19558" y="10986"/>
                </a:cubicBezTo>
                <a:cubicBezTo>
                  <a:pt x="17361" y="10986"/>
                  <a:pt x="15583" y="11353"/>
                  <a:pt x="14224" y="12090"/>
                </a:cubicBezTo>
                <a:cubicBezTo>
                  <a:pt x="12865" y="12826"/>
                  <a:pt x="11862" y="13893"/>
                  <a:pt x="11214" y="15290"/>
                </a:cubicBezTo>
                <a:lnTo>
                  <a:pt x="11214" y="42760"/>
                </a:lnTo>
                <a:lnTo>
                  <a:pt x="0" y="42760"/>
                </a:lnTo>
                <a:lnTo>
                  <a:pt x="0" y="775"/>
                </a:lnTo>
                <a:lnTo>
                  <a:pt x="10592" y="775"/>
                </a:lnTo>
                <a:lnTo>
                  <a:pt x="10909" y="5779"/>
                </a:lnTo>
                <a:cubicBezTo>
                  <a:pt x="11963" y="3963"/>
                  <a:pt x="13271" y="2553"/>
                  <a:pt x="14834" y="1537"/>
                </a:cubicBezTo>
                <a:cubicBezTo>
                  <a:pt x="16383" y="508"/>
                  <a:pt x="18186" y="0"/>
                  <a:pt x="20256" y="0"/>
                </a:cubicBezTo>
                <a:cubicBezTo>
                  <a:pt x="20853" y="0"/>
                  <a:pt x="21476" y="51"/>
                  <a:pt x="22136" y="153"/>
                </a:cubicBezTo>
                <a:cubicBezTo>
                  <a:pt x="22796" y="254"/>
                  <a:pt x="23343" y="381"/>
                  <a:pt x="23748" y="508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35" name="Picture 135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6740" y="583677"/>
            <a:ext cx="48040" cy="41637"/>
          </a:xfrm>
          <a:prstGeom prst="rect">
            <a:avLst/>
          </a:prstGeom>
          <a:noFill/>
        </p:spPr>
      </p:pic>
      <p:sp>
        <p:nvSpPr>
          <p:cNvPr id="136" name="Freeform 136"/>
          <p:cNvSpPr/>
          <p:nvPr/>
        </p:nvSpPr>
        <p:spPr>
          <a:xfrm>
            <a:off x="10474250" y="589439"/>
            <a:ext cx="10772" cy="19396"/>
          </a:xfrm>
          <a:custGeom>
            <a:avLst/>
            <a:gdLst/>
            <a:ahLst/>
            <a:cxnLst/>
            <a:rect l="0" t="0" r="0" b="0"/>
            <a:pathLst>
              <a:path w="23748" h="42760">
                <a:moveTo>
                  <a:pt x="23596" y="11290"/>
                </a:moveTo>
                <a:cubicBezTo>
                  <a:pt x="23025" y="11214"/>
                  <a:pt x="22365" y="11151"/>
                  <a:pt x="21603" y="11087"/>
                </a:cubicBezTo>
                <a:cubicBezTo>
                  <a:pt x="20828" y="11011"/>
                  <a:pt x="20155" y="10986"/>
                  <a:pt x="19558" y="10986"/>
                </a:cubicBezTo>
                <a:cubicBezTo>
                  <a:pt x="17361" y="10986"/>
                  <a:pt x="15583" y="11353"/>
                  <a:pt x="14224" y="12090"/>
                </a:cubicBezTo>
                <a:cubicBezTo>
                  <a:pt x="12878" y="12826"/>
                  <a:pt x="11862" y="13893"/>
                  <a:pt x="11227" y="15290"/>
                </a:cubicBezTo>
                <a:lnTo>
                  <a:pt x="11227" y="42760"/>
                </a:lnTo>
                <a:lnTo>
                  <a:pt x="0" y="42760"/>
                </a:lnTo>
                <a:lnTo>
                  <a:pt x="0" y="775"/>
                </a:lnTo>
                <a:lnTo>
                  <a:pt x="10592" y="775"/>
                </a:lnTo>
                <a:lnTo>
                  <a:pt x="10909" y="5779"/>
                </a:lnTo>
                <a:cubicBezTo>
                  <a:pt x="11963" y="3963"/>
                  <a:pt x="13271" y="2553"/>
                  <a:pt x="14834" y="1537"/>
                </a:cubicBezTo>
                <a:cubicBezTo>
                  <a:pt x="16383" y="508"/>
                  <a:pt x="18186" y="0"/>
                  <a:pt x="20256" y="0"/>
                </a:cubicBezTo>
                <a:cubicBezTo>
                  <a:pt x="20853" y="0"/>
                  <a:pt x="21476" y="51"/>
                  <a:pt x="22136" y="153"/>
                </a:cubicBezTo>
                <a:cubicBezTo>
                  <a:pt x="22796" y="254"/>
                  <a:pt x="23343" y="381"/>
                  <a:pt x="23748" y="508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37" name="Picture 13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0355" y="583678"/>
            <a:ext cx="28457" cy="31269"/>
          </a:xfrm>
          <a:prstGeom prst="rect">
            <a:avLst/>
          </a:prstGeom>
          <a:noFill/>
        </p:spPr>
      </p:pic>
      <p:sp>
        <p:nvSpPr>
          <p:cNvPr id="138" name="Freeform 138"/>
          <p:cNvSpPr/>
          <p:nvPr/>
        </p:nvSpPr>
        <p:spPr>
          <a:xfrm>
            <a:off x="10506199" y="589439"/>
            <a:ext cx="27299" cy="19396"/>
          </a:xfrm>
          <a:custGeom>
            <a:avLst/>
            <a:gdLst/>
            <a:ahLst/>
            <a:cxnLst/>
            <a:rect l="0" t="0" r="0" b="0"/>
            <a:pathLst>
              <a:path w="60184" h="42760">
                <a:moveTo>
                  <a:pt x="10515" y="774"/>
                </a:moveTo>
                <a:lnTo>
                  <a:pt x="10870" y="5473"/>
                </a:lnTo>
                <a:cubicBezTo>
                  <a:pt x="12267" y="3758"/>
                  <a:pt x="13956" y="2424"/>
                  <a:pt x="15963" y="1447"/>
                </a:cubicBezTo>
                <a:cubicBezTo>
                  <a:pt x="17969" y="482"/>
                  <a:pt x="20293" y="0"/>
                  <a:pt x="22935" y="0"/>
                </a:cubicBezTo>
                <a:cubicBezTo>
                  <a:pt x="25437" y="0"/>
                  <a:pt x="27660" y="508"/>
                  <a:pt x="29590" y="1510"/>
                </a:cubicBezTo>
                <a:cubicBezTo>
                  <a:pt x="31520" y="2526"/>
                  <a:pt x="33006" y="4152"/>
                  <a:pt x="34073" y="6400"/>
                </a:cubicBezTo>
                <a:cubicBezTo>
                  <a:pt x="35445" y="4406"/>
                  <a:pt x="37172" y="2844"/>
                  <a:pt x="39255" y="1701"/>
                </a:cubicBezTo>
                <a:cubicBezTo>
                  <a:pt x="41337" y="571"/>
                  <a:pt x="43814" y="0"/>
                  <a:pt x="46684" y="0"/>
                </a:cubicBezTo>
                <a:cubicBezTo>
                  <a:pt x="48729" y="0"/>
                  <a:pt x="50583" y="279"/>
                  <a:pt x="52247" y="850"/>
                </a:cubicBezTo>
                <a:cubicBezTo>
                  <a:pt x="53923" y="1421"/>
                  <a:pt x="55345" y="2336"/>
                  <a:pt x="56527" y="3606"/>
                </a:cubicBezTo>
                <a:cubicBezTo>
                  <a:pt x="57695" y="4876"/>
                  <a:pt x="58597" y="6514"/>
                  <a:pt x="59232" y="8559"/>
                </a:cubicBezTo>
                <a:cubicBezTo>
                  <a:pt x="59867" y="10578"/>
                  <a:pt x="60184" y="13067"/>
                  <a:pt x="60184" y="16026"/>
                </a:cubicBezTo>
                <a:lnTo>
                  <a:pt x="60184" y="42760"/>
                </a:lnTo>
                <a:lnTo>
                  <a:pt x="48932" y="42760"/>
                </a:lnTo>
                <a:lnTo>
                  <a:pt x="48932" y="16026"/>
                </a:lnTo>
                <a:cubicBezTo>
                  <a:pt x="48932" y="14629"/>
                  <a:pt x="48780" y="13474"/>
                  <a:pt x="48488" y="12572"/>
                </a:cubicBezTo>
                <a:cubicBezTo>
                  <a:pt x="48195" y="11657"/>
                  <a:pt x="47764" y="10959"/>
                  <a:pt x="47230" y="10451"/>
                </a:cubicBezTo>
                <a:cubicBezTo>
                  <a:pt x="46684" y="9956"/>
                  <a:pt x="46024" y="9600"/>
                  <a:pt x="45249" y="9410"/>
                </a:cubicBezTo>
                <a:cubicBezTo>
                  <a:pt x="44474" y="9219"/>
                  <a:pt x="43585" y="9117"/>
                  <a:pt x="42607" y="9117"/>
                </a:cubicBezTo>
                <a:cubicBezTo>
                  <a:pt x="40880" y="9117"/>
                  <a:pt x="39420" y="9549"/>
                  <a:pt x="38264" y="10413"/>
                </a:cubicBezTo>
                <a:cubicBezTo>
                  <a:pt x="37096" y="11289"/>
                  <a:pt x="36219" y="12458"/>
                  <a:pt x="35622" y="13931"/>
                </a:cubicBezTo>
                <a:cubicBezTo>
                  <a:pt x="35622" y="14058"/>
                  <a:pt x="35635" y="14197"/>
                  <a:pt x="35648" y="14350"/>
                </a:cubicBezTo>
                <a:cubicBezTo>
                  <a:pt x="35648" y="14502"/>
                  <a:pt x="35661" y="14655"/>
                  <a:pt x="35661" y="14782"/>
                </a:cubicBezTo>
                <a:lnTo>
                  <a:pt x="35661" y="42760"/>
                </a:lnTo>
                <a:lnTo>
                  <a:pt x="24446" y="42760"/>
                </a:lnTo>
                <a:lnTo>
                  <a:pt x="24446" y="16102"/>
                </a:lnTo>
                <a:cubicBezTo>
                  <a:pt x="24446" y="14705"/>
                  <a:pt x="24307" y="13550"/>
                  <a:pt x="24027" y="12648"/>
                </a:cubicBezTo>
                <a:cubicBezTo>
                  <a:pt x="23735" y="11746"/>
                  <a:pt x="23316" y="11035"/>
                  <a:pt x="22783" y="10514"/>
                </a:cubicBezTo>
                <a:cubicBezTo>
                  <a:pt x="22237" y="9994"/>
                  <a:pt x="21564" y="9638"/>
                  <a:pt x="20776" y="9422"/>
                </a:cubicBezTo>
                <a:cubicBezTo>
                  <a:pt x="19989" y="9219"/>
                  <a:pt x="19100" y="9117"/>
                  <a:pt x="18122" y="9117"/>
                </a:cubicBezTo>
                <a:cubicBezTo>
                  <a:pt x="16458" y="9117"/>
                  <a:pt x="15061" y="9473"/>
                  <a:pt x="13931" y="10159"/>
                </a:cubicBezTo>
                <a:cubicBezTo>
                  <a:pt x="12788" y="10870"/>
                  <a:pt x="11886" y="11835"/>
                  <a:pt x="11213" y="13067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39" name="Freeform 139"/>
          <p:cNvSpPr/>
          <p:nvPr/>
        </p:nvSpPr>
        <p:spPr>
          <a:xfrm>
            <a:off x="10537407" y="589439"/>
            <a:ext cx="27299" cy="19396"/>
          </a:xfrm>
          <a:custGeom>
            <a:avLst/>
            <a:gdLst/>
            <a:ahLst/>
            <a:cxnLst/>
            <a:rect l="0" t="0" r="0" b="0"/>
            <a:pathLst>
              <a:path w="60184" h="42760">
                <a:moveTo>
                  <a:pt x="10515" y="774"/>
                </a:moveTo>
                <a:lnTo>
                  <a:pt x="10870" y="5473"/>
                </a:lnTo>
                <a:cubicBezTo>
                  <a:pt x="12267" y="3758"/>
                  <a:pt x="13956" y="2424"/>
                  <a:pt x="15963" y="1447"/>
                </a:cubicBezTo>
                <a:cubicBezTo>
                  <a:pt x="17969" y="482"/>
                  <a:pt x="20293" y="0"/>
                  <a:pt x="22935" y="0"/>
                </a:cubicBezTo>
                <a:cubicBezTo>
                  <a:pt x="25437" y="0"/>
                  <a:pt x="27660" y="508"/>
                  <a:pt x="29590" y="1510"/>
                </a:cubicBezTo>
                <a:cubicBezTo>
                  <a:pt x="31520" y="2526"/>
                  <a:pt x="33006" y="4152"/>
                  <a:pt x="34073" y="6400"/>
                </a:cubicBezTo>
                <a:cubicBezTo>
                  <a:pt x="35445" y="4406"/>
                  <a:pt x="37172" y="2844"/>
                  <a:pt x="39255" y="1701"/>
                </a:cubicBezTo>
                <a:cubicBezTo>
                  <a:pt x="41337" y="571"/>
                  <a:pt x="43814" y="0"/>
                  <a:pt x="46684" y="0"/>
                </a:cubicBezTo>
                <a:cubicBezTo>
                  <a:pt x="48729" y="0"/>
                  <a:pt x="50583" y="279"/>
                  <a:pt x="52247" y="850"/>
                </a:cubicBezTo>
                <a:cubicBezTo>
                  <a:pt x="53923" y="1421"/>
                  <a:pt x="55345" y="2336"/>
                  <a:pt x="56514" y="3606"/>
                </a:cubicBezTo>
                <a:cubicBezTo>
                  <a:pt x="57695" y="4876"/>
                  <a:pt x="58597" y="6514"/>
                  <a:pt x="59232" y="8559"/>
                </a:cubicBezTo>
                <a:cubicBezTo>
                  <a:pt x="59867" y="10578"/>
                  <a:pt x="60184" y="13067"/>
                  <a:pt x="60184" y="16026"/>
                </a:cubicBezTo>
                <a:lnTo>
                  <a:pt x="60184" y="42760"/>
                </a:lnTo>
                <a:lnTo>
                  <a:pt x="48932" y="42760"/>
                </a:lnTo>
                <a:lnTo>
                  <a:pt x="48932" y="16026"/>
                </a:lnTo>
                <a:cubicBezTo>
                  <a:pt x="48932" y="14629"/>
                  <a:pt x="48780" y="13474"/>
                  <a:pt x="48488" y="12572"/>
                </a:cubicBezTo>
                <a:cubicBezTo>
                  <a:pt x="48195" y="11657"/>
                  <a:pt x="47764" y="10959"/>
                  <a:pt x="47230" y="10451"/>
                </a:cubicBezTo>
                <a:cubicBezTo>
                  <a:pt x="46684" y="9956"/>
                  <a:pt x="46024" y="9600"/>
                  <a:pt x="45249" y="9410"/>
                </a:cubicBezTo>
                <a:cubicBezTo>
                  <a:pt x="44474" y="9219"/>
                  <a:pt x="43585" y="9117"/>
                  <a:pt x="42607" y="9117"/>
                </a:cubicBezTo>
                <a:cubicBezTo>
                  <a:pt x="40880" y="9117"/>
                  <a:pt x="39420" y="9549"/>
                  <a:pt x="38264" y="10413"/>
                </a:cubicBezTo>
                <a:cubicBezTo>
                  <a:pt x="37096" y="11289"/>
                  <a:pt x="36219" y="12458"/>
                  <a:pt x="35622" y="13931"/>
                </a:cubicBezTo>
                <a:cubicBezTo>
                  <a:pt x="35622" y="14058"/>
                  <a:pt x="35622" y="14197"/>
                  <a:pt x="35648" y="14350"/>
                </a:cubicBezTo>
                <a:cubicBezTo>
                  <a:pt x="35648" y="14502"/>
                  <a:pt x="35661" y="14655"/>
                  <a:pt x="35661" y="14782"/>
                </a:cubicBezTo>
                <a:lnTo>
                  <a:pt x="35661" y="42760"/>
                </a:lnTo>
                <a:lnTo>
                  <a:pt x="24446" y="42760"/>
                </a:lnTo>
                <a:lnTo>
                  <a:pt x="24446" y="16102"/>
                </a:lnTo>
                <a:cubicBezTo>
                  <a:pt x="24446" y="14705"/>
                  <a:pt x="24307" y="13550"/>
                  <a:pt x="24027" y="12648"/>
                </a:cubicBezTo>
                <a:cubicBezTo>
                  <a:pt x="23735" y="11746"/>
                  <a:pt x="23316" y="11035"/>
                  <a:pt x="22783" y="10514"/>
                </a:cubicBezTo>
                <a:cubicBezTo>
                  <a:pt x="22237" y="9994"/>
                  <a:pt x="21564" y="9638"/>
                  <a:pt x="20776" y="9422"/>
                </a:cubicBezTo>
                <a:cubicBezTo>
                  <a:pt x="19989" y="9219"/>
                  <a:pt x="19100" y="9117"/>
                  <a:pt x="18122" y="9117"/>
                </a:cubicBezTo>
                <a:cubicBezTo>
                  <a:pt x="16458" y="9117"/>
                  <a:pt x="15061" y="9473"/>
                  <a:pt x="13931" y="10159"/>
                </a:cubicBezTo>
                <a:cubicBezTo>
                  <a:pt x="12788" y="10870"/>
                  <a:pt x="11886" y="11835"/>
                  <a:pt x="11213" y="13067"/>
                </a:cubicBezTo>
                <a:lnTo>
                  <a:pt x="11213" y="42760"/>
                </a:lnTo>
                <a:lnTo>
                  <a:pt x="0" y="42760"/>
                </a:lnTo>
                <a:lnTo>
                  <a:pt x="0" y="774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40" name="Picture 14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2168" y="583679"/>
            <a:ext cx="28803" cy="31268"/>
          </a:xfrm>
          <a:prstGeom prst="rect">
            <a:avLst/>
          </a:prstGeom>
          <a:noFill/>
        </p:spPr>
      </p:pic>
      <p:sp>
        <p:nvSpPr>
          <p:cNvPr id="141" name="Freeform 141"/>
          <p:cNvSpPr/>
          <p:nvPr/>
        </p:nvSpPr>
        <p:spPr>
          <a:xfrm>
            <a:off x="10473310" y="327817"/>
            <a:ext cx="35779" cy="46102"/>
          </a:xfrm>
          <a:custGeom>
            <a:avLst/>
            <a:gdLst/>
            <a:ahLst/>
            <a:cxnLst/>
            <a:rect l="0" t="0" r="0" b="0"/>
            <a:pathLst>
              <a:path w="78879" h="101638">
                <a:moveTo>
                  <a:pt x="60464" y="101638"/>
                </a:moveTo>
                <a:cubicBezTo>
                  <a:pt x="25476" y="91072"/>
                  <a:pt x="0" y="58585"/>
                  <a:pt x="0" y="20143"/>
                </a:cubicBezTo>
                <a:cubicBezTo>
                  <a:pt x="0" y="13208"/>
                  <a:pt x="825" y="6465"/>
                  <a:pt x="2387" y="0"/>
                </a:cubicBezTo>
                <a:lnTo>
                  <a:pt x="57658" y="7100"/>
                </a:lnTo>
                <a:cubicBezTo>
                  <a:pt x="57658" y="7100"/>
                  <a:pt x="78879" y="8040"/>
                  <a:pt x="78091" y="45606"/>
                </a:cubicBezTo>
                <a:cubicBezTo>
                  <a:pt x="77329" y="82055"/>
                  <a:pt x="60464" y="101638"/>
                  <a:pt x="60464" y="101638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2" name="Freeform 142"/>
          <p:cNvSpPr/>
          <p:nvPr/>
        </p:nvSpPr>
        <p:spPr>
          <a:xfrm>
            <a:off x="10514789" y="327817"/>
            <a:ext cx="35779" cy="46102"/>
          </a:xfrm>
          <a:custGeom>
            <a:avLst/>
            <a:gdLst/>
            <a:ahLst/>
            <a:cxnLst/>
            <a:rect l="0" t="0" r="0" b="0"/>
            <a:pathLst>
              <a:path w="78879" h="101638">
                <a:moveTo>
                  <a:pt x="18415" y="101638"/>
                </a:moveTo>
                <a:cubicBezTo>
                  <a:pt x="53403" y="91072"/>
                  <a:pt x="78879" y="58585"/>
                  <a:pt x="78879" y="20143"/>
                </a:cubicBezTo>
                <a:cubicBezTo>
                  <a:pt x="78879" y="13208"/>
                  <a:pt x="78054" y="6465"/>
                  <a:pt x="76492" y="0"/>
                </a:cubicBezTo>
                <a:lnTo>
                  <a:pt x="21221" y="7100"/>
                </a:lnTo>
                <a:cubicBezTo>
                  <a:pt x="21221" y="7100"/>
                  <a:pt x="0" y="8040"/>
                  <a:pt x="788" y="45606"/>
                </a:cubicBezTo>
                <a:cubicBezTo>
                  <a:pt x="1550" y="82055"/>
                  <a:pt x="18415" y="101638"/>
                  <a:pt x="18415" y="101638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3" name="Freeform 143"/>
          <p:cNvSpPr/>
          <p:nvPr/>
        </p:nvSpPr>
        <p:spPr>
          <a:xfrm>
            <a:off x="10474893" y="298349"/>
            <a:ext cx="74092" cy="27633"/>
          </a:xfrm>
          <a:custGeom>
            <a:avLst/>
            <a:gdLst/>
            <a:ahLst/>
            <a:cxnLst/>
            <a:rect l="0" t="0" r="0" b="0"/>
            <a:pathLst>
              <a:path w="163346" h="60921">
                <a:moveTo>
                  <a:pt x="81673" y="24180"/>
                </a:moveTo>
                <a:cubicBezTo>
                  <a:pt x="88785" y="24180"/>
                  <a:pt x="94563" y="29958"/>
                  <a:pt x="94563" y="37070"/>
                </a:cubicBezTo>
                <a:cubicBezTo>
                  <a:pt x="94563" y="42607"/>
                  <a:pt x="90753" y="46747"/>
                  <a:pt x="86143" y="49199"/>
                </a:cubicBezTo>
                <a:cubicBezTo>
                  <a:pt x="85584" y="49491"/>
                  <a:pt x="85051" y="49757"/>
                  <a:pt x="85165" y="50634"/>
                </a:cubicBezTo>
                <a:cubicBezTo>
                  <a:pt x="85292" y="51548"/>
                  <a:pt x="87921" y="52031"/>
                  <a:pt x="89051" y="52297"/>
                </a:cubicBezTo>
                <a:lnTo>
                  <a:pt x="163346" y="60921"/>
                </a:lnTo>
                <a:cubicBezTo>
                  <a:pt x="152932" y="25703"/>
                  <a:pt x="120331" y="0"/>
                  <a:pt x="81723" y="0"/>
                </a:cubicBezTo>
                <a:lnTo>
                  <a:pt x="81623" y="0"/>
                </a:lnTo>
                <a:cubicBezTo>
                  <a:pt x="43015" y="0"/>
                  <a:pt x="10414" y="25703"/>
                  <a:pt x="0" y="60921"/>
                </a:cubicBezTo>
                <a:lnTo>
                  <a:pt x="74295" y="52297"/>
                </a:lnTo>
                <a:cubicBezTo>
                  <a:pt x="75425" y="52031"/>
                  <a:pt x="78054" y="51548"/>
                  <a:pt x="78181" y="50634"/>
                </a:cubicBezTo>
                <a:cubicBezTo>
                  <a:pt x="78295" y="49757"/>
                  <a:pt x="77762" y="49491"/>
                  <a:pt x="77203" y="49199"/>
                </a:cubicBezTo>
                <a:cubicBezTo>
                  <a:pt x="72593" y="46747"/>
                  <a:pt x="68783" y="42607"/>
                  <a:pt x="68783" y="37070"/>
                </a:cubicBezTo>
                <a:cubicBezTo>
                  <a:pt x="68783" y="29958"/>
                  <a:pt x="74561" y="24180"/>
                  <a:pt x="81673" y="24180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4" name="Freeform 144"/>
          <p:cNvSpPr/>
          <p:nvPr/>
        </p:nvSpPr>
        <p:spPr>
          <a:xfrm>
            <a:off x="10460051" y="385140"/>
            <a:ext cx="69565" cy="16107"/>
          </a:xfrm>
          <a:custGeom>
            <a:avLst/>
            <a:gdLst/>
            <a:ahLst/>
            <a:cxnLst/>
            <a:rect l="0" t="0" r="0" b="0"/>
            <a:pathLst>
              <a:path w="153365" h="35509">
                <a:moveTo>
                  <a:pt x="148336" y="35509"/>
                </a:moveTo>
                <a:lnTo>
                  <a:pt x="153365" y="32360"/>
                </a:lnTo>
                <a:cubicBezTo>
                  <a:pt x="153365" y="32360"/>
                  <a:pt x="129477" y="0"/>
                  <a:pt x="76048" y="0"/>
                </a:cubicBezTo>
                <a:cubicBezTo>
                  <a:pt x="48705" y="0"/>
                  <a:pt x="34570" y="10999"/>
                  <a:pt x="15393" y="10999"/>
                </a:cubicBezTo>
                <a:cubicBezTo>
                  <a:pt x="15393" y="10999"/>
                  <a:pt x="7544" y="11938"/>
                  <a:pt x="0" y="7227"/>
                </a:cubicBezTo>
                <a:cubicBezTo>
                  <a:pt x="0" y="7227"/>
                  <a:pt x="9106" y="20422"/>
                  <a:pt x="42114" y="20422"/>
                </a:cubicBezTo>
                <a:cubicBezTo>
                  <a:pt x="66307" y="20422"/>
                  <a:pt x="83592" y="6287"/>
                  <a:pt x="100572" y="6287"/>
                </a:cubicBezTo>
                <a:cubicBezTo>
                  <a:pt x="123826" y="6287"/>
                  <a:pt x="141110" y="27026"/>
                  <a:pt x="148336" y="35509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5" name="Freeform 145"/>
          <p:cNvSpPr/>
          <p:nvPr/>
        </p:nvSpPr>
        <p:spPr>
          <a:xfrm>
            <a:off x="10491411" y="385140"/>
            <a:ext cx="69565" cy="16107"/>
          </a:xfrm>
          <a:custGeom>
            <a:avLst/>
            <a:gdLst/>
            <a:ahLst/>
            <a:cxnLst/>
            <a:rect l="0" t="0" r="0" b="0"/>
            <a:pathLst>
              <a:path w="153365" h="35509">
                <a:moveTo>
                  <a:pt x="5029" y="35509"/>
                </a:moveTo>
                <a:lnTo>
                  <a:pt x="0" y="32360"/>
                </a:lnTo>
                <a:cubicBezTo>
                  <a:pt x="0" y="32360"/>
                  <a:pt x="23888" y="0"/>
                  <a:pt x="77317" y="0"/>
                </a:cubicBezTo>
                <a:cubicBezTo>
                  <a:pt x="104660" y="0"/>
                  <a:pt x="118795" y="10999"/>
                  <a:pt x="137972" y="10999"/>
                </a:cubicBezTo>
                <a:cubicBezTo>
                  <a:pt x="137972" y="10999"/>
                  <a:pt x="145821" y="11938"/>
                  <a:pt x="153365" y="7227"/>
                </a:cubicBezTo>
                <a:cubicBezTo>
                  <a:pt x="153365" y="7227"/>
                  <a:pt x="144259" y="20422"/>
                  <a:pt x="111251" y="20422"/>
                </a:cubicBezTo>
                <a:cubicBezTo>
                  <a:pt x="87058" y="20422"/>
                  <a:pt x="69773" y="6287"/>
                  <a:pt x="52793" y="6287"/>
                </a:cubicBezTo>
                <a:cubicBezTo>
                  <a:pt x="29539" y="6287"/>
                  <a:pt x="12255" y="27026"/>
                  <a:pt x="5029" y="35509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6" name="Freeform 146"/>
          <p:cNvSpPr/>
          <p:nvPr/>
        </p:nvSpPr>
        <p:spPr>
          <a:xfrm>
            <a:off x="10443797" y="360047"/>
            <a:ext cx="38348" cy="27801"/>
          </a:xfrm>
          <a:custGeom>
            <a:avLst/>
            <a:gdLst/>
            <a:ahLst/>
            <a:cxnLst/>
            <a:rect l="0" t="0" r="0" b="0"/>
            <a:pathLst>
              <a:path w="84543" h="61290">
                <a:moveTo>
                  <a:pt x="84543" y="52489"/>
                </a:moveTo>
                <a:cubicBezTo>
                  <a:pt x="83604" y="55003"/>
                  <a:pt x="73393" y="52020"/>
                  <a:pt x="66471" y="54063"/>
                </a:cubicBezTo>
                <a:cubicBezTo>
                  <a:pt x="58750" y="56337"/>
                  <a:pt x="17919" y="61290"/>
                  <a:pt x="0" y="18860"/>
                </a:cubicBezTo>
                <a:cubicBezTo>
                  <a:pt x="0" y="18860"/>
                  <a:pt x="16967" y="37084"/>
                  <a:pt x="30175" y="38342"/>
                </a:cubicBezTo>
                <a:cubicBezTo>
                  <a:pt x="43370" y="39599"/>
                  <a:pt x="57835" y="42749"/>
                  <a:pt x="70091" y="49657"/>
                </a:cubicBezTo>
                <a:lnTo>
                  <a:pt x="72910" y="50292"/>
                </a:lnTo>
                <a:cubicBezTo>
                  <a:pt x="72910" y="50292"/>
                  <a:pt x="72517" y="49035"/>
                  <a:pt x="71336" y="48400"/>
                </a:cubicBezTo>
                <a:cubicBezTo>
                  <a:pt x="69723" y="47537"/>
                  <a:pt x="57023" y="43422"/>
                  <a:pt x="50914" y="23267"/>
                </a:cubicBezTo>
                <a:cubicBezTo>
                  <a:pt x="47764" y="12891"/>
                  <a:pt x="48399" y="5347"/>
                  <a:pt x="47142" y="0"/>
                </a:cubicBezTo>
                <a:cubicBezTo>
                  <a:pt x="47142" y="0"/>
                  <a:pt x="60972" y="15405"/>
                  <a:pt x="66624" y="25146"/>
                </a:cubicBezTo>
                <a:cubicBezTo>
                  <a:pt x="72288" y="34887"/>
                  <a:pt x="72910" y="45886"/>
                  <a:pt x="84543" y="52489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7" name="Freeform 147"/>
          <p:cNvSpPr/>
          <p:nvPr/>
        </p:nvSpPr>
        <p:spPr>
          <a:xfrm>
            <a:off x="10437523" y="345152"/>
            <a:ext cx="25945" cy="29477"/>
          </a:xfrm>
          <a:custGeom>
            <a:avLst/>
            <a:gdLst/>
            <a:ahLst/>
            <a:cxnLst/>
            <a:rect l="0" t="0" r="0" b="0"/>
            <a:pathLst>
              <a:path w="57199" h="64985">
                <a:moveTo>
                  <a:pt x="56730" y="63957"/>
                </a:moveTo>
                <a:cubicBezTo>
                  <a:pt x="55702" y="64985"/>
                  <a:pt x="53124" y="63335"/>
                  <a:pt x="52171" y="62853"/>
                </a:cubicBezTo>
                <a:cubicBezTo>
                  <a:pt x="51231" y="62383"/>
                  <a:pt x="44437" y="59284"/>
                  <a:pt x="32855" y="55156"/>
                </a:cubicBezTo>
                <a:cubicBezTo>
                  <a:pt x="21374" y="51067"/>
                  <a:pt x="0" y="32995"/>
                  <a:pt x="2044" y="2045"/>
                </a:cubicBezTo>
                <a:cubicBezTo>
                  <a:pt x="2044" y="2045"/>
                  <a:pt x="5029" y="13678"/>
                  <a:pt x="13830" y="21374"/>
                </a:cubicBezTo>
                <a:cubicBezTo>
                  <a:pt x="22631" y="29071"/>
                  <a:pt x="25768" y="30010"/>
                  <a:pt x="31115" y="36310"/>
                </a:cubicBezTo>
                <a:cubicBezTo>
                  <a:pt x="36461" y="42583"/>
                  <a:pt x="48564" y="56884"/>
                  <a:pt x="49034" y="56731"/>
                </a:cubicBezTo>
                <a:cubicBezTo>
                  <a:pt x="49504" y="56566"/>
                  <a:pt x="49657" y="55779"/>
                  <a:pt x="48717" y="55004"/>
                </a:cubicBezTo>
                <a:cubicBezTo>
                  <a:pt x="47777" y="54217"/>
                  <a:pt x="44627" y="46355"/>
                  <a:pt x="42583" y="43688"/>
                </a:cubicBezTo>
                <a:cubicBezTo>
                  <a:pt x="40538" y="41009"/>
                  <a:pt x="34417" y="22632"/>
                  <a:pt x="43370" y="0"/>
                </a:cubicBezTo>
                <a:cubicBezTo>
                  <a:pt x="43370" y="0"/>
                  <a:pt x="52959" y="16498"/>
                  <a:pt x="52324" y="33160"/>
                </a:cubicBezTo>
                <a:cubicBezTo>
                  <a:pt x="51701" y="49810"/>
                  <a:pt x="50914" y="45885"/>
                  <a:pt x="55003" y="59716"/>
                </a:cubicBezTo>
                <a:cubicBezTo>
                  <a:pt x="55003" y="59716"/>
                  <a:pt x="57199" y="63488"/>
                  <a:pt x="56730" y="63957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8" name="Freeform 148"/>
          <p:cNvSpPr/>
          <p:nvPr/>
        </p:nvSpPr>
        <p:spPr>
          <a:xfrm>
            <a:off x="10433816" y="322202"/>
            <a:ext cx="23451" cy="33895"/>
          </a:xfrm>
          <a:custGeom>
            <a:avLst/>
            <a:gdLst/>
            <a:ahLst/>
            <a:cxnLst/>
            <a:rect l="0" t="0" r="0" b="0"/>
            <a:pathLst>
              <a:path w="51700" h="74726">
                <a:moveTo>
                  <a:pt x="38188" y="74168"/>
                </a:moveTo>
                <a:cubicBezTo>
                  <a:pt x="37617" y="74726"/>
                  <a:pt x="35204" y="71184"/>
                  <a:pt x="33312" y="67882"/>
                </a:cubicBezTo>
                <a:cubicBezTo>
                  <a:pt x="31432" y="64580"/>
                  <a:pt x="18224" y="50432"/>
                  <a:pt x="16510" y="47613"/>
                </a:cubicBezTo>
                <a:cubicBezTo>
                  <a:pt x="14770" y="44781"/>
                  <a:pt x="0" y="26874"/>
                  <a:pt x="11163" y="305"/>
                </a:cubicBezTo>
                <a:cubicBezTo>
                  <a:pt x="11163" y="305"/>
                  <a:pt x="12255" y="0"/>
                  <a:pt x="12255" y="6287"/>
                </a:cubicBezTo>
                <a:cubicBezTo>
                  <a:pt x="12255" y="12574"/>
                  <a:pt x="18072" y="26556"/>
                  <a:pt x="22783" y="32525"/>
                </a:cubicBezTo>
                <a:cubicBezTo>
                  <a:pt x="27508" y="38494"/>
                  <a:pt x="31750" y="48083"/>
                  <a:pt x="32689" y="58293"/>
                </a:cubicBezTo>
                <a:cubicBezTo>
                  <a:pt x="32689" y="58293"/>
                  <a:pt x="33312" y="60186"/>
                  <a:pt x="34099" y="60338"/>
                </a:cubicBezTo>
                <a:cubicBezTo>
                  <a:pt x="34887" y="60503"/>
                  <a:pt x="34887" y="58459"/>
                  <a:pt x="34887" y="58459"/>
                </a:cubicBezTo>
                <a:cubicBezTo>
                  <a:pt x="34887" y="58459"/>
                  <a:pt x="34264" y="49022"/>
                  <a:pt x="34264" y="42584"/>
                </a:cubicBezTo>
                <a:cubicBezTo>
                  <a:pt x="34264" y="36132"/>
                  <a:pt x="37084" y="25147"/>
                  <a:pt x="43217" y="18860"/>
                </a:cubicBezTo>
                <a:cubicBezTo>
                  <a:pt x="43217" y="18860"/>
                  <a:pt x="46049" y="15710"/>
                  <a:pt x="47776" y="11938"/>
                </a:cubicBezTo>
                <a:cubicBezTo>
                  <a:pt x="47776" y="11938"/>
                  <a:pt x="48868" y="9424"/>
                  <a:pt x="50443" y="8167"/>
                </a:cubicBezTo>
                <a:cubicBezTo>
                  <a:pt x="50443" y="8167"/>
                  <a:pt x="51700" y="26239"/>
                  <a:pt x="45566" y="43053"/>
                </a:cubicBezTo>
                <a:cubicBezTo>
                  <a:pt x="39445" y="59868"/>
                  <a:pt x="37401" y="62700"/>
                  <a:pt x="38340" y="71806"/>
                </a:cubicBezTo>
                <a:cubicBezTo>
                  <a:pt x="38340" y="71806"/>
                  <a:pt x="38505" y="73851"/>
                  <a:pt x="38188" y="74168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49" name="Freeform 149"/>
          <p:cNvSpPr/>
          <p:nvPr/>
        </p:nvSpPr>
        <p:spPr>
          <a:xfrm>
            <a:off x="10441377" y="295898"/>
            <a:ext cx="20023" cy="37565"/>
          </a:xfrm>
          <a:custGeom>
            <a:avLst/>
            <a:gdLst/>
            <a:ahLst/>
            <a:cxnLst/>
            <a:rect l="0" t="0" r="0" b="0"/>
            <a:pathLst>
              <a:path w="44144" h="82816">
                <a:moveTo>
                  <a:pt x="11150" y="82499"/>
                </a:moveTo>
                <a:cubicBezTo>
                  <a:pt x="10515" y="82499"/>
                  <a:pt x="10046" y="80302"/>
                  <a:pt x="9741" y="78575"/>
                </a:cubicBezTo>
                <a:cubicBezTo>
                  <a:pt x="9423" y="76835"/>
                  <a:pt x="7531" y="66790"/>
                  <a:pt x="6274" y="64580"/>
                </a:cubicBezTo>
                <a:cubicBezTo>
                  <a:pt x="5029" y="62383"/>
                  <a:pt x="305" y="52324"/>
                  <a:pt x="152" y="40551"/>
                </a:cubicBezTo>
                <a:cubicBezTo>
                  <a:pt x="0" y="28766"/>
                  <a:pt x="5334" y="12726"/>
                  <a:pt x="17271" y="0"/>
                </a:cubicBezTo>
                <a:cubicBezTo>
                  <a:pt x="17271" y="0"/>
                  <a:pt x="16814" y="3772"/>
                  <a:pt x="13664" y="12103"/>
                </a:cubicBezTo>
                <a:cubicBezTo>
                  <a:pt x="10515" y="20435"/>
                  <a:pt x="12407" y="28283"/>
                  <a:pt x="12724" y="29706"/>
                </a:cubicBezTo>
                <a:cubicBezTo>
                  <a:pt x="13029" y="31115"/>
                  <a:pt x="14134" y="40844"/>
                  <a:pt x="14134" y="45415"/>
                </a:cubicBezTo>
                <a:cubicBezTo>
                  <a:pt x="14134" y="49035"/>
                  <a:pt x="13194" y="61443"/>
                  <a:pt x="12407" y="63957"/>
                </a:cubicBezTo>
                <a:cubicBezTo>
                  <a:pt x="12407" y="63957"/>
                  <a:pt x="12089" y="65685"/>
                  <a:pt x="12724" y="65685"/>
                </a:cubicBezTo>
                <a:cubicBezTo>
                  <a:pt x="13347" y="65685"/>
                  <a:pt x="13982" y="64275"/>
                  <a:pt x="13982" y="64275"/>
                </a:cubicBezTo>
                <a:cubicBezTo>
                  <a:pt x="13982" y="64275"/>
                  <a:pt x="14604" y="54534"/>
                  <a:pt x="21830" y="45733"/>
                </a:cubicBezTo>
                <a:cubicBezTo>
                  <a:pt x="29069" y="36932"/>
                  <a:pt x="42112" y="31585"/>
                  <a:pt x="44144" y="27661"/>
                </a:cubicBezTo>
                <a:cubicBezTo>
                  <a:pt x="44144" y="27661"/>
                  <a:pt x="43204" y="41491"/>
                  <a:pt x="27964" y="57671"/>
                </a:cubicBezTo>
                <a:cubicBezTo>
                  <a:pt x="14388" y="72086"/>
                  <a:pt x="18376" y="64745"/>
                  <a:pt x="13982" y="76531"/>
                </a:cubicBezTo>
                <a:cubicBezTo>
                  <a:pt x="13982" y="76531"/>
                  <a:pt x="12089" y="80925"/>
                  <a:pt x="12089" y="81877"/>
                </a:cubicBezTo>
                <a:cubicBezTo>
                  <a:pt x="12089" y="82816"/>
                  <a:pt x="11150" y="82499"/>
                  <a:pt x="11150" y="82499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0" name="Freeform 150"/>
          <p:cNvSpPr/>
          <p:nvPr/>
        </p:nvSpPr>
        <p:spPr>
          <a:xfrm>
            <a:off x="10450068" y="280429"/>
            <a:ext cx="23451" cy="31793"/>
          </a:xfrm>
          <a:custGeom>
            <a:avLst/>
            <a:gdLst/>
            <a:ahLst/>
            <a:cxnLst/>
            <a:rect l="0" t="0" r="0" b="0"/>
            <a:pathLst>
              <a:path w="51701" h="70091">
                <a:moveTo>
                  <a:pt x="317" y="70091"/>
                </a:moveTo>
                <a:cubicBezTo>
                  <a:pt x="317" y="70091"/>
                  <a:pt x="0" y="68212"/>
                  <a:pt x="2361" y="63970"/>
                </a:cubicBezTo>
                <a:cubicBezTo>
                  <a:pt x="4723" y="59716"/>
                  <a:pt x="2209" y="52172"/>
                  <a:pt x="5346" y="41174"/>
                </a:cubicBezTo>
                <a:cubicBezTo>
                  <a:pt x="8495" y="30175"/>
                  <a:pt x="14299" y="11316"/>
                  <a:pt x="36461" y="0"/>
                </a:cubicBezTo>
                <a:cubicBezTo>
                  <a:pt x="36461" y="0"/>
                  <a:pt x="34264" y="2045"/>
                  <a:pt x="33159" y="3620"/>
                </a:cubicBezTo>
                <a:cubicBezTo>
                  <a:pt x="32054" y="5194"/>
                  <a:pt x="26085" y="16510"/>
                  <a:pt x="24358" y="24359"/>
                </a:cubicBezTo>
                <a:cubicBezTo>
                  <a:pt x="22630" y="32220"/>
                  <a:pt x="15087" y="45415"/>
                  <a:pt x="12254" y="48413"/>
                </a:cubicBezTo>
                <a:cubicBezTo>
                  <a:pt x="9435" y="51384"/>
                  <a:pt x="10692" y="51702"/>
                  <a:pt x="10692" y="51702"/>
                </a:cubicBezTo>
                <a:cubicBezTo>
                  <a:pt x="10692" y="51702"/>
                  <a:pt x="12102" y="51384"/>
                  <a:pt x="13512" y="49187"/>
                </a:cubicBezTo>
                <a:cubicBezTo>
                  <a:pt x="14934" y="46990"/>
                  <a:pt x="22161" y="38824"/>
                  <a:pt x="30174" y="36932"/>
                </a:cubicBezTo>
                <a:cubicBezTo>
                  <a:pt x="38188" y="35052"/>
                  <a:pt x="50913" y="31280"/>
                  <a:pt x="51701" y="30493"/>
                </a:cubicBezTo>
                <a:cubicBezTo>
                  <a:pt x="51701" y="30493"/>
                  <a:pt x="37870" y="44641"/>
                  <a:pt x="25145" y="51867"/>
                </a:cubicBezTo>
                <a:cubicBezTo>
                  <a:pt x="12420" y="59093"/>
                  <a:pt x="10997" y="56896"/>
                  <a:pt x="3466" y="66637"/>
                </a:cubicBezTo>
                <a:cubicBezTo>
                  <a:pt x="3466" y="66637"/>
                  <a:pt x="952" y="70091"/>
                  <a:pt x="317" y="70091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1" name="Freeform 151"/>
          <p:cNvSpPr/>
          <p:nvPr/>
        </p:nvSpPr>
        <p:spPr>
          <a:xfrm>
            <a:off x="10464040" y="273092"/>
            <a:ext cx="24949" cy="20311"/>
          </a:xfrm>
          <a:custGeom>
            <a:avLst/>
            <a:gdLst/>
            <a:ahLst/>
            <a:cxnLst/>
            <a:rect l="0" t="0" r="0" b="0"/>
            <a:pathLst>
              <a:path w="55003" h="44779">
                <a:moveTo>
                  <a:pt x="0" y="44310"/>
                </a:moveTo>
                <a:cubicBezTo>
                  <a:pt x="0" y="44310"/>
                  <a:pt x="0" y="43053"/>
                  <a:pt x="2362" y="40856"/>
                </a:cubicBezTo>
                <a:cubicBezTo>
                  <a:pt x="4711" y="38646"/>
                  <a:pt x="7073" y="32055"/>
                  <a:pt x="11150" y="25921"/>
                </a:cubicBezTo>
                <a:cubicBezTo>
                  <a:pt x="15240" y="19800"/>
                  <a:pt x="24510" y="3772"/>
                  <a:pt x="48552" y="0"/>
                </a:cubicBezTo>
                <a:cubicBezTo>
                  <a:pt x="48552" y="0"/>
                  <a:pt x="41325" y="5334"/>
                  <a:pt x="40233" y="7074"/>
                </a:cubicBezTo>
                <a:cubicBezTo>
                  <a:pt x="39128" y="8801"/>
                  <a:pt x="32054" y="18072"/>
                  <a:pt x="28917" y="21209"/>
                </a:cubicBezTo>
                <a:cubicBezTo>
                  <a:pt x="25768" y="24346"/>
                  <a:pt x="16814" y="30950"/>
                  <a:pt x="13830" y="32373"/>
                </a:cubicBezTo>
                <a:cubicBezTo>
                  <a:pt x="13830" y="32373"/>
                  <a:pt x="12255" y="33630"/>
                  <a:pt x="12573" y="34100"/>
                </a:cubicBezTo>
                <a:cubicBezTo>
                  <a:pt x="12890" y="34570"/>
                  <a:pt x="14452" y="33630"/>
                  <a:pt x="14452" y="33630"/>
                </a:cubicBezTo>
                <a:cubicBezTo>
                  <a:pt x="14452" y="33630"/>
                  <a:pt x="22783" y="27178"/>
                  <a:pt x="32842" y="26873"/>
                </a:cubicBezTo>
                <a:cubicBezTo>
                  <a:pt x="42900" y="26556"/>
                  <a:pt x="53428" y="27026"/>
                  <a:pt x="55003" y="27178"/>
                </a:cubicBezTo>
                <a:cubicBezTo>
                  <a:pt x="55003" y="27178"/>
                  <a:pt x="45567" y="33630"/>
                  <a:pt x="23101" y="37707"/>
                </a:cubicBezTo>
                <a:cubicBezTo>
                  <a:pt x="635" y="41796"/>
                  <a:pt x="4876" y="41948"/>
                  <a:pt x="1409" y="44158"/>
                </a:cubicBezTo>
                <a:cubicBezTo>
                  <a:pt x="1409" y="44158"/>
                  <a:pt x="635" y="44779"/>
                  <a:pt x="0" y="44310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2" name="Freeform 152"/>
          <p:cNvSpPr/>
          <p:nvPr/>
        </p:nvSpPr>
        <p:spPr>
          <a:xfrm>
            <a:off x="10482216" y="271733"/>
            <a:ext cx="23803" cy="12690"/>
          </a:xfrm>
          <a:custGeom>
            <a:avLst/>
            <a:gdLst/>
            <a:ahLst/>
            <a:cxnLst/>
            <a:rect l="0" t="0" r="0" b="0"/>
            <a:pathLst>
              <a:path w="52476" h="27977">
                <a:moveTo>
                  <a:pt x="0" y="21221"/>
                </a:moveTo>
                <a:cubicBezTo>
                  <a:pt x="0" y="21221"/>
                  <a:pt x="469" y="19964"/>
                  <a:pt x="4089" y="18859"/>
                </a:cubicBezTo>
                <a:cubicBezTo>
                  <a:pt x="7696" y="17767"/>
                  <a:pt x="7378" y="14300"/>
                  <a:pt x="18389" y="8496"/>
                </a:cubicBezTo>
                <a:cubicBezTo>
                  <a:pt x="29387" y="2679"/>
                  <a:pt x="40855" y="0"/>
                  <a:pt x="52476" y="4877"/>
                </a:cubicBezTo>
                <a:cubicBezTo>
                  <a:pt x="52476" y="4877"/>
                  <a:pt x="47612" y="5512"/>
                  <a:pt x="46824" y="5816"/>
                </a:cubicBezTo>
                <a:cubicBezTo>
                  <a:pt x="46037" y="6134"/>
                  <a:pt x="37719" y="8331"/>
                  <a:pt x="35356" y="9588"/>
                </a:cubicBezTo>
                <a:cubicBezTo>
                  <a:pt x="32994" y="10846"/>
                  <a:pt x="20904" y="16192"/>
                  <a:pt x="16027" y="17132"/>
                </a:cubicBezTo>
                <a:cubicBezTo>
                  <a:pt x="11150" y="18072"/>
                  <a:pt x="13512" y="18389"/>
                  <a:pt x="13512" y="18389"/>
                </a:cubicBezTo>
                <a:cubicBezTo>
                  <a:pt x="13512" y="18389"/>
                  <a:pt x="14617" y="18859"/>
                  <a:pt x="15557" y="18859"/>
                </a:cubicBezTo>
                <a:cubicBezTo>
                  <a:pt x="16497" y="18859"/>
                  <a:pt x="27343" y="17767"/>
                  <a:pt x="34417" y="20282"/>
                </a:cubicBezTo>
                <a:cubicBezTo>
                  <a:pt x="41490" y="22795"/>
                  <a:pt x="41325" y="23735"/>
                  <a:pt x="44157" y="24675"/>
                </a:cubicBezTo>
                <a:cubicBezTo>
                  <a:pt x="46990" y="25627"/>
                  <a:pt x="50279" y="26250"/>
                  <a:pt x="50761" y="27342"/>
                </a:cubicBezTo>
                <a:cubicBezTo>
                  <a:pt x="50761" y="27342"/>
                  <a:pt x="43688" y="27977"/>
                  <a:pt x="39433" y="27977"/>
                </a:cubicBezTo>
                <a:cubicBezTo>
                  <a:pt x="35204" y="27977"/>
                  <a:pt x="24041" y="26885"/>
                  <a:pt x="18707" y="24370"/>
                </a:cubicBezTo>
                <a:cubicBezTo>
                  <a:pt x="13360" y="21843"/>
                  <a:pt x="7226" y="20752"/>
                  <a:pt x="5181" y="21221"/>
                </a:cubicBezTo>
                <a:cubicBezTo>
                  <a:pt x="3149" y="21690"/>
                  <a:pt x="635" y="21690"/>
                  <a:pt x="0" y="21221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3" name="Freeform 153"/>
          <p:cNvSpPr/>
          <p:nvPr/>
        </p:nvSpPr>
        <p:spPr>
          <a:xfrm>
            <a:off x="10502459" y="275085"/>
            <a:ext cx="20099" cy="11619"/>
          </a:xfrm>
          <a:custGeom>
            <a:avLst/>
            <a:gdLst/>
            <a:ahLst/>
            <a:cxnLst/>
            <a:rect l="0" t="0" r="0" b="0"/>
            <a:pathLst>
              <a:path w="44310" h="25615">
                <a:moveTo>
                  <a:pt x="0" y="8331"/>
                </a:moveTo>
                <a:cubicBezTo>
                  <a:pt x="0" y="8331"/>
                  <a:pt x="469" y="7696"/>
                  <a:pt x="3606" y="7074"/>
                </a:cubicBezTo>
                <a:cubicBezTo>
                  <a:pt x="6756" y="6439"/>
                  <a:pt x="7543" y="4560"/>
                  <a:pt x="14922" y="2985"/>
                </a:cubicBezTo>
                <a:cubicBezTo>
                  <a:pt x="22313" y="1410"/>
                  <a:pt x="33782" y="0"/>
                  <a:pt x="44310" y="7227"/>
                </a:cubicBezTo>
                <a:cubicBezTo>
                  <a:pt x="44310" y="7227"/>
                  <a:pt x="37871" y="7074"/>
                  <a:pt x="36461" y="7074"/>
                </a:cubicBezTo>
                <a:cubicBezTo>
                  <a:pt x="35039" y="7074"/>
                  <a:pt x="22783" y="9270"/>
                  <a:pt x="19964" y="9270"/>
                </a:cubicBezTo>
                <a:cubicBezTo>
                  <a:pt x="17132" y="9270"/>
                  <a:pt x="11468" y="8014"/>
                  <a:pt x="10680" y="8953"/>
                </a:cubicBezTo>
                <a:cubicBezTo>
                  <a:pt x="9893" y="9905"/>
                  <a:pt x="15875" y="11163"/>
                  <a:pt x="16814" y="11480"/>
                </a:cubicBezTo>
                <a:cubicBezTo>
                  <a:pt x="17754" y="11785"/>
                  <a:pt x="21996" y="12102"/>
                  <a:pt x="27343" y="17284"/>
                </a:cubicBezTo>
                <a:cubicBezTo>
                  <a:pt x="32689" y="22478"/>
                  <a:pt x="36461" y="25298"/>
                  <a:pt x="37084" y="25615"/>
                </a:cubicBezTo>
                <a:cubicBezTo>
                  <a:pt x="37084" y="25615"/>
                  <a:pt x="21374" y="21996"/>
                  <a:pt x="17437" y="19799"/>
                </a:cubicBezTo>
                <a:cubicBezTo>
                  <a:pt x="13512" y="17602"/>
                  <a:pt x="6756" y="10845"/>
                  <a:pt x="5664" y="10375"/>
                </a:cubicBezTo>
                <a:cubicBezTo>
                  <a:pt x="4559" y="9905"/>
                  <a:pt x="0" y="8331"/>
                  <a:pt x="0" y="8331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4" name="Freeform 154"/>
          <p:cNvSpPr/>
          <p:nvPr/>
        </p:nvSpPr>
        <p:spPr>
          <a:xfrm>
            <a:off x="10518924" y="281642"/>
            <a:ext cx="13969" cy="8485"/>
          </a:xfrm>
          <a:custGeom>
            <a:avLst/>
            <a:gdLst/>
            <a:ahLst/>
            <a:cxnLst/>
            <a:rect l="0" t="0" r="0" b="0"/>
            <a:pathLst>
              <a:path w="30797" h="18706">
                <a:moveTo>
                  <a:pt x="0" y="317"/>
                </a:moveTo>
                <a:cubicBezTo>
                  <a:pt x="0" y="317"/>
                  <a:pt x="9905" y="0"/>
                  <a:pt x="17132" y="4558"/>
                </a:cubicBezTo>
                <a:cubicBezTo>
                  <a:pt x="24358" y="9118"/>
                  <a:pt x="30175" y="15087"/>
                  <a:pt x="30797" y="18706"/>
                </a:cubicBezTo>
                <a:cubicBezTo>
                  <a:pt x="30797" y="18706"/>
                  <a:pt x="26708" y="15239"/>
                  <a:pt x="24041" y="14464"/>
                </a:cubicBezTo>
                <a:cubicBezTo>
                  <a:pt x="21374" y="13677"/>
                  <a:pt x="13830" y="9435"/>
                  <a:pt x="12255" y="8483"/>
                </a:cubicBezTo>
                <a:cubicBezTo>
                  <a:pt x="10680" y="7543"/>
                  <a:pt x="1574" y="1726"/>
                  <a:pt x="0" y="317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5" name="Freeform 155"/>
          <p:cNvSpPr/>
          <p:nvPr/>
        </p:nvSpPr>
        <p:spPr>
          <a:xfrm>
            <a:off x="10540022" y="361972"/>
            <a:ext cx="38135" cy="23739"/>
          </a:xfrm>
          <a:custGeom>
            <a:avLst/>
            <a:gdLst/>
            <a:ahLst/>
            <a:cxnLst/>
            <a:rect l="0" t="0" r="0" b="0"/>
            <a:pathLst>
              <a:path w="84073" h="52336">
                <a:moveTo>
                  <a:pt x="0" y="49974"/>
                </a:moveTo>
                <a:cubicBezTo>
                  <a:pt x="0" y="49974"/>
                  <a:pt x="1409" y="48565"/>
                  <a:pt x="6134" y="44475"/>
                </a:cubicBezTo>
                <a:cubicBezTo>
                  <a:pt x="10845" y="40386"/>
                  <a:pt x="12103" y="34417"/>
                  <a:pt x="17284" y="25146"/>
                </a:cubicBezTo>
                <a:cubicBezTo>
                  <a:pt x="22478" y="15875"/>
                  <a:pt x="26873" y="9436"/>
                  <a:pt x="37401" y="0"/>
                </a:cubicBezTo>
                <a:cubicBezTo>
                  <a:pt x="37401" y="0"/>
                  <a:pt x="35521" y="7074"/>
                  <a:pt x="35356" y="9271"/>
                </a:cubicBezTo>
                <a:cubicBezTo>
                  <a:pt x="35204" y="11481"/>
                  <a:pt x="33464" y="23736"/>
                  <a:pt x="27495" y="30810"/>
                </a:cubicBezTo>
                <a:cubicBezTo>
                  <a:pt x="21526" y="37871"/>
                  <a:pt x="21221" y="39446"/>
                  <a:pt x="14300" y="43688"/>
                </a:cubicBezTo>
                <a:cubicBezTo>
                  <a:pt x="14300" y="43688"/>
                  <a:pt x="11633" y="45568"/>
                  <a:pt x="11785" y="46203"/>
                </a:cubicBezTo>
                <a:cubicBezTo>
                  <a:pt x="11937" y="46825"/>
                  <a:pt x="16497" y="46050"/>
                  <a:pt x="16497" y="46050"/>
                </a:cubicBezTo>
                <a:cubicBezTo>
                  <a:pt x="16497" y="46050"/>
                  <a:pt x="21526" y="44158"/>
                  <a:pt x="23101" y="43218"/>
                </a:cubicBezTo>
                <a:cubicBezTo>
                  <a:pt x="24676" y="42278"/>
                  <a:pt x="31750" y="38659"/>
                  <a:pt x="34569" y="37567"/>
                </a:cubicBezTo>
                <a:cubicBezTo>
                  <a:pt x="37401" y="36462"/>
                  <a:pt x="39751" y="35357"/>
                  <a:pt x="46037" y="33477"/>
                </a:cubicBezTo>
                <a:cubicBezTo>
                  <a:pt x="52323" y="31585"/>
                  <a:pt x="75120" y="25781"/>
                  <a:pt x="84073" y="11316"/>
                </a:cubicBezTo>
                <a:cubicBezTo>
                  <a:pt x="84073" y="11316"/>
                  <a:pt x="81394" y="19799"/>
                  <a:pt x="78105" y="23736"/>
                </a:cubicBezTo>
                <a:cubicBezTo>
                  <a:pt x="74802" y="27661"/>
                  <a:pt x="56095" y="52336"/>
                  <a:pt x="30175" y="51853"/>
                </a:cubicBezTo>
                <a:cubicBezTo>
                  <a:pt x="30175" y="51853"/>
                  <a:pt x="19964" y="51078"/>
                  <a:pt x="14617" y="50126"/>
                </a:cubicBezTo>
                <a:cubicBezTo>
                  <a:pt x="9271" y="49187"/>
                  <a:pt x="7378" y="49187"/>
                  <a:pt x="6603" y="49352"/>
                </a:cubicBezTo>
                <a:cubicBezTo>
                  <a:pt x="5816" y="49505"/>
                  <a:pt x="787" y="50443"/>
                  <a:pt x="0" y="49974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6" name="Freeform 156"/>
          <p:cNvSpPr/>
          <p:nvPr/>
        </p:nvSpPr>
        <p:spPr>
          <a:xfrm>
            <a:off x="10559411" y="343801"/>
            <a:ext cx="25514" cy="30433"/>
          </a:xfrm>
          <a:custGeom>
            <a:avLst/>
            <a:gdLst/>
            <a:ahLst/>
            <a:cxnLst/>
            <a:rect l="0" t="0" r="0" b="0"/>
            <a:pathLst>
              <a:path w="56248" h="67093">
                <a:moveTo>
                  <a:pt x="15240" y="1879"/>
                </a:moveTo>
                <a:cubicBezTo>
                  <a:pt x="15240" y="1879"/>
                  <a:pt x="5500" y="17119"/>
                  <a:pt x="3303" y="39115"/>
                </a:cubicBezTo>
                <a:cubicBezTo>
                  <a:pt x="1093" y="61124"/>
                  <a:pt x="4865" y="54520"/>
                  <a:pt x="1258" y="64261"/>
                </a:cubicBezTo>
                <a:cubicBezTo>
                  <a:pt x="1258" y="64261"/>
                  <a:pt x="0" y="66776"/>
                  <a:pt x="470" y="66941"/>
                </a:cubicBezTo>
                <a:cubicBezTo>
                  <a:pt x="940" y="67093"/>
                  <a:pt x="2833" y="65988"/>
                  <a:pt x="9741" y="61746"/>
                </a:cubicBezTo>
                <a:cubicBezTo>
                  <a:pt x="16649" y="57505"/>
                  <a:pt x="23418" y="58762"/>
                  <a:pt x="38176" y="44627"/>
                </a:cubicBezTo>
                <a:cubicBezTo>
                  <a:pt x="52959" y="30479"/>
                  <a:pt x="55943" y="2348"/>
                  <a:pt x="56248" y="0"/>
                </a:cubicBezTo>
                <a:cubicBezTo>
                  <a:pt x="56248" y="0"/>
                  <a:pt x="54051" y="2196"/>
                  <a:pt x="52959" y="5968"/>
                </a:cubicBezTo>
                <a:cubicBezTo>
                  <a:pt x="51854" y="9740"/>
                  <a:pt x="49504" y="12724"/>
                  <a:pt x="49022" y="13194"/>
                </a:cubicBezTo>
                <a:cubicBezTo>
                  <a:pt x="48552" y="13664"/>
                  <a:pt x="32524" y="31266"/>
                  <a:pt x="30645" y="32841"/>
                </a:cubicBezTo>
                <a:cubicBezTo>
                  <a:pt x="28752" y="34403"/>
                  <a:pt x="19329" y="45884"/>
                  <a:pt x="17284" y="49173"/>
                </a:cubicBezTo>
                <a:cubicBezTo>
                  <a:pt x="15240" y="52475"/>
                  <a:pt x="9272" y="58444"/>
                  <a:pt x="8167" y="57974"/>
                </a:cubicBezTo>
                <a:cubicBezTo>
                  <a:pt x="8167" y="57974"/>
                  <a:pt x="8319" y="56565"/>
                  <a:pt x="8802" y="55460"/>
                </a:cubicBezTo>
                <a:cubicBezTo>
                  <a:pt x="9272" y="54368"/>
                  <a:pt x="13666" y="48386"/>
                  <a:pt x="15557" y="41477"/>
                </a:cubicBezTo>
                <a:cubicBezTo>
                  <a:pt x="17437" y="34568"/>
                  <a:pt x="17906" y="30327"/>
                  <a:pt x="18072" y="25920"/>
                </a:cubicBezTo>
                <a:cubicBezTo>
                  <a:pt x="18224" y="21525"/>
                  <a:pt x="15392" y="5333"/>
                  <a:pt x="15240" y="1879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7" name="Freeform 157"/>
          <p:cNvSpPr/>
          <p:nvPr/>
        </p:nvSpPr>
        <p:spPr>
          <a:xfrm>
            <a:off x="10567323" y="323843"/>
            <a:ext cx="19597" cy="30433"/>
          </a:xfrm>
          <a:custGeom>
            <a:avLst/>
            <a:gdLst/>
            <a:ahLst/>
            <a:cxnLst/>
            <a:rect l="0" t="0" r="0" b="0"/>
            <a:pathLst>
              <a:path w="43205" h="67094">
                <a:moveTo>
                  <a:pt x="10998" y="67094"/>
                </a:moveTo>
                <a:cubicBezTo>
                  <a:pt x="10998" y="67094"/>
                  <a:pt x="10021" y="64808"/>
                  <a:pt x="10846" y="63170"/>
                </a:cubicBezTo>
                <a:cubicBezTo>
                  <a:pt x="11315" y="62218"/>
                  <a:pt x="11785" y="54687"/>
                  <a:pt x="8954" y="48552"/>
                </a:cubicBezTo>
                <a:cubicBezTo>
                  <a:pt x="6122" y="42418"/>
                  <a:pt x="0" y="25451"/>
                  <a:pt x="470" y="14135"/>
                </a:cubicBezTo>
                <a:cubicBezTo>
                  <a:pt x="940" y="2820"/>
                  <a:pt x="2197" y="1258"/>
                  <a:pt x="2197" y="1258"/>
                </a:cubicBezTo>
                <a:cubicBezTo>
                  <a:pt x="2197" y="1258"/>
                  <a:pt x="5347" y="10529"/>
                  <a:pt x="6287" y="12091"/>
                </a:cubicBezTo>
                <a:cubicBezTo>
                  <a:pt x="7227" y="13666"/>
                  <a:pt x="16649" y="30315"/>
                  <a:pt x="15862" y="39434"/>
                </a:cubicBezTo>
                <a:cubicBezTo>
                  <a:pt x="15087" y="48552"/>
                  <a:pt x="14604" y="51385"/>
                  <a:pt x="15087" y="51537"/>
                </a:cubicBezTo>
                <a:cubicBezTo>
                  <a:pt x="15557" y="51689"/>
                  <a:pt x="16649" y="50432"/>
                  <a:pt x="16814" y="49340"/>
                </a:cubicBezTo>
                <a:cubicBezTo>
                  <a:pt x="16966" y="48235"/>
                  <a:pt x="18541" y="41948"/>
                  <a:pt x="21526" y="34570"/>
                </a:cubicBezTo>
                <a:cubicBezTo>
                  <a:pt x="24510" y="27178"/>
                  <a:pt x="36613" y="10846"/>
                  <a:pt x="39280" y="0"/>
                </a:cubicBezTo>
                <a:cubicBezTo>
                  <a:pt x="39280" y="0"/>
                  <a:pt x="43205" y="18847"/>
                  <a:pt x="32676" y="36449"/>
                </a:cubicBezTo>
                <a:cubicBezTo>
                  <a:pt x="22148" y="54052"/>
                  <a:pt x="21056" y="50127"/>
                  <a:pt x="16649" y="58141"/>
                </a:cubicBezTo>
                <a:cubicBezTo>
                  <a:pt x="12255" y="66155"/>
                  <a:pt x="11633" y="67094"/>
                  <a:pt x="10998" y="67094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8" name="Freeform 158"/>
          <p:cNvSpPr/>
          <p:nvPr/>
        </p:nvSpPr>
        <p:spPr>
          <a:xfrm>
            <a:off x="10565898" y="303528"/>
            <a:ext cx="16250" cy="28152"/>
          </a:xfrm>
          <a:custGeom>
            <a:avLst/>
            <a:gdLst/>
            <a:ahLst/>
            <a:cxnLst/>
            <a:rect l="0" t="0" r="0" b="0"/>
            <a:pathLst>
              <a:path w="35826" h="62064">
                <a:moveTo>
                  <a:pt x="23723" y="62064"/>
                </a:moveTo>
                <a:cubicBezTo>
                  <a:pt x="22936" y="61912"/>
                  <a:pt x="23419" y="54686"/>
                  <a:pt x="21526" y="52324"/>
                </a:cubicBezTo>
                <a:cubicBezTo>
                  <a:pt x="19634" y="49961"/>
                  <a:pt x="3454" y="30797"/>
                  <a:pt x="0" y="11620"/>
                </a:cubicBezTo>
                <a:cubicBezTo>
                  <a:pt x="0" y="11620"/>
                  <a:pt x="10211" y="21996"/>
                  <a:pt x="11938" y="23088"/>
                </a:cubicBezTo>
                <a:cubicBezTo>
                  <a:pt x="13665" y="24193"/>
                  <a:pt x="20574" y="31102"/>
                  <a:pt x="22619" y="37084"/>
                </a:cubicBezTo>
                <a:cubicBezTo>
                  <a:pt x="24662" y="43053"/>
                  <a:pt x="24192" y="48082"/>
                  <a:pt x="24980" y="48234"/>
                </a:cubicBezTo>
                <a:cubicBezTo>
                  <a:pt x="25767" y="48399"/>
                  <a:pt x="25767" y="41643"/>
                  <a:pt x="25767" y="41643"/>
                </a:cubicBezTo>
                <a:cubicBezTo>
                  <a:pt x="25767" y="41643"/>
                  <a:pt x="25920" y="28435"/>
                  <a:pt x="27024" y="22148"/>
                </a:cubicBezTo>
                <a:cubicBezTo>
                  <a:pt x="28129" y="15862"/>
                  <a:pt x="30949" y="5334"/>
                  <a:pt x="29691" y="0"/>
                </a:cubicBezTo>
                <a:cubicBezTo>
                  <a:pt x="29691" y="0"/>
                  <a:pt x="35826" y="9741"/>
                  <a:pt x="35508" y="23571"/>
                </a:cubicBezTo>
                <a:cubicBezTo>
                  <a:pt x="35191" y="37388"/>
                  <a:pt x="29387" y="48399"/>
                  <a:pt x="28599" y="49961"/>
                </a:cubicBezTo>
                <a:cubicBezTo>
                  <a:pt x="27812" y="51536"/>
                  <a:pt x="25615" y="58293"/>
                  <a:pt x="25615" y="59702"/>
                </a:cubicBezTo>
                <a:cubicBezTo>
                  <a:pt x="25615" y="61125"/>
                  <a:pt x="23723" y="62064"/>
                  <a:pt x="23723" y="62064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59" name="Freeform 159"/>
          <p:cNvSpPr/>
          <p:nvPr/>
        </p:nvSpPr>
        <p:spPr>
          <a:xfrm>
            <a:off x="10558839" y="287061"/>
            <a:ext cx="18750" cy="25657"/>
          </a:xfrm>
          <a:custGeom>
            <a:avLst/>
            <a:gdLst/>
            <a:ahLst/>
            <a:cxnLst/>
            <a:rect l="0" t="0" r="0" b="0"/>
            <a:pathLst>
              <a:path w="41337" h="56565">
                <a:moveTo>
                  <a:pt x="20116" y="0"/>
                </a:moveTo>
                <a:cubicBezTo>
                  <a:pt x="20116" y="0"/>
                  <a:pt x="41337" y="12573"/>
                  <a:pt x="38035" y="54686"/>
                </a:cubicBezTo>
                <a:cubicBezTo>
                  <a:pt x="38035" y="54686"/>
                  <a:pt x="38035" y="56565"/>
                  <a:pt x="36778" y="54533"/>
                </a:cubicBezTo>
                <a:cubicBezTo>
                  <a:pt x="35521" y="52489"/>
                  <a:pt x="30961" y="46672"/>
                  <a:pt x="28917" y="45415"/>
                </a:cubicBezTo>
                <a:cubicBezTo>
                  <a:pt x="26872" y="44157"/>
                  <a:pt x="8013" y="32689"/>
                  <a:pt x="0" y="15087"/>
                </a:cubicBezTo>
                <a:cubicBezTo>
                  <a:pt x="0" y="15087"/>
                  <a:pt x="1257" y="14770"/>
                  <a:pt x="3149" y="16497"/>
                </a:cubicBezTo>
                <a:cubicBezTo>
                  <a:pt x="5029" y="18224"/>
                  <a:pt x="10845" y="21221"/>
                  <a:pt x="11785" y="21691"/>
                </a:cubicBezTo>
                <a:cubicBezTo>
                  <a:pt x="12738" y="22161"/>
                  <a:pt x="19329" y="23888"/>
                  <a:pt x="24205" y="29222"/>
                </a:cubicBezTo>
                <a:cubicBezTo>
                  <a:pt x="29069" y="34569"/>
                  <a:pt x="30796" y="38493"/>
                  <a:pt x="32219" y="41643"/>
                </a:cubicBezTo>
                <a:cubicBezTo>
                  <a:pt x="32219" y="41643"/>
                  <a:pt x="33628" y="42748"/>
                  <a:pt x="32689" y="39598"/>
                </a:cubicBezTo>
                <a:cubicBezTo>
                  <a:pt x="31749" y="36461"/>
                  <a:pt x="31584" y="34417"/>
                  <a:pt x="29069" y="30480"/>
                </a:cubicBezTo>
                <a:cubicBezTo>
                  <a:pt x="26554" y="26555"/>
                  <a:pt x="24357" y="19481"/>
                  <a:pt x="24040" y="14617"/>
                </a:cubicBezTo>
                <a:cubicBezTo>
                  <a:pt x="23735" y="9740"/>
                  <a:pt x="22313" y="2514"/>
                  <a:pt x="20116" y="0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60" name="Freeform 160"/>
          <p:cNvSpPr/>
          <p:nvPr/>
        </p:nvSpPr>
        <p:spPr>
          <a:xfrm>
            <a:off x="10548644" y="277510"/>
            <a:ext cx="17892" cy="16250"/>
          </a:xfrm>
          <a:custGeom>
            <a:avLst/>
            <a:gdLst/>
            <a:ahLst/>
            <a:cxnLst/>
            <a:rect l="0" t="0" r="0" b="0"/>
            <a:pathLst>
              <a:path w="39445" h="35826">
                <a:moveTo>
                  <a:pt x="38976" y="35826"/>
                </a:moveTo>
                <a:cubicBezTo>
                  <a:pt x="38976" y="35826"/>
                  <a:pt x="39445" y="32994"/>
                  <a:pt x="37402" y="29070"/>
                </a:cubicBezTo>
                <a:cubicBezTo>
                  <a:pt x="35357" y="25146"/>
                  <a:pt x="36957" y="20777"/>
                  <a:pt x="30493" y="10376"/>
                </a:cubicBezTo>
                <a:cubicBezTo>
                  <a:pt x="26873" y="4559"/>
                  <a:pt x="14300" y="0"/>
                  <a:pt x="14300" y="0"/>
                </a:cubicBezTo>
                <a:cubicBezTo>
                  <a:pt x="14300" y="0"/>
                  <a:pt x="17920" y="5029"/>
                  <a:pt x="20282" y="7861"/>
                </a:cubicBezTo>
                <a:cubicBezTo>
                  <a:pt x="22632" y="10680"/>
                  <a:pt x="23419" y="12725"/>
                  <a:pt x="24206" y="14148"/>
                </a:cubicBezTo>
                <a:cubicBezTo>
                  <a:pt x="24994" y="15557"/>
                  <a:pt x="29350" y="19748"/>
                  <a:pt x="30963" y="22161"/>
                </a:cubicBezTo>
                <a:cubicBezTo>
                  <a:pt x="31280" y="22631"/>
                  <a:pt x="31903" y="23889"/>
                  <a:pt x="31903" y="24676"/>
                </a:cubicBezTo>
                <a:cubicBezTo>
                  <a:pt x="31903" y="25451"/>
                  <a:pt x="30175" y="24193"/>
                  <a:pt x="29705" y="23723"/>
                </a:cubicBezTo>
                <a:cubicBezTo>
                  <a:pt x="29236" y="23253"/>
                  <a:pt x="21539" y="17437"/>
                  <a:pt x="16663" y="16497"/>
                </a:cubicBezTo>
                <a:cubicBezTo>
                  <a:pt x="11786" y="15557"/>
                  <a:pt x="2515" y="14605"/>
                  <a:pt x="0" y="13348"/>
                </a:cubicBezTo>
                <a:cubicBezTo>
                  <a:pt x="0" y="13348"/>
                  <a:pt x="11011" y="23253"/>
                  <a:pt x="22949" y="26238"/>
                </a:cubicBezTo>
                <a:cubicBezTo>
                  <a:pt x="34887" y="29223"/>
                  <a:pt x="38976" y="35826"/>
                  <a:pt x="38976" y="35826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61" name="Freeform 161"/>
          <p:cNvSpPr/>
          <p:nvPr/>
        </p:nvSpPr>
        <p:spPr>
          <a:xfrm>
            <a:off x="10541162" y="275232"/>
            <a:ext cx="13900" cy="6768"/>
          </a:xfrm>
          <a:custGeom>
            <a:avLst/>
            <a:gdLst/>
            <a:ahLst/>
            <a:cxnLst/>
            <a:rect l="0" t="0" r="0" b="0"/>
            <a:pathLst>
              <a:path w="30645" h="14922">
                <a:moveTo>
                  <a:pt x="30645" y="14922"/>
                </a:moveTo>
                <a:cubicBezTo>
                  <a:pt x="30645" y="14922"/>
                  <a:pt x="19647" y="0"/>
                  <a:pt x="0" y="305"/>
                </a:cubicBezTo>
                <a:cubicBezTo>
                  <a:pt x="0" y="305"/>
                  <a:pt x="1105" y="1410"/>
                  <a:pt x="3302" y="1880"/>
                </a:cubicBezTo>
                <a:cubicBezTo>
                  <a:pt x="5499" y="2349"/>
                  <a:pt x="9424" y="6286"/>
                  <a:pt x="11469" y="7531"/>
                </a:cubicBezTo>
                <a:cubicBezTo>
                  <a:pt x="13513" y="8788"/>
                  <a:pt x="17755" y="11938"/>
                  <a:pt x="30645" y="14922"/>
                </a:cubicBezTo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62" name="Freeform 162"/>
          <p:cNvSpPr/>
          <p:nvPr/>
        </p:nvSpPr>
        <p:spPr>
          <a:xfrm>
            <a:off x="10184247" y="272714"/>
            <a:ext cx="97244" cy="128617"/>
          </a:xfrm>
          <a:custGeom>
            <a:avLst/>
            <a:gdLst/>
            <a:ahLst/>
            <a:cxnLst/>
            <a:rect l="0" t="0" r="0" b="0"/>
            <a:pathLst>
              <a:path w="214388" h="283552">
                <a:moveTo>
                  <a:pt x="214388" y="0"/>
                </a:moveTo>
                <a:lnTo>
                  <a:pt x="214388" y="184619"/>
                </a:lnTo>
                <a:cubicBezTo>
                  <a:pt x="214388" y="200748"/>
                  <a:pt x="211696" y="214998"/>
                  <a:pt x="206324" y="227355"/>
                </a:cubicBezTo>
                <a:cubicBezTo>
                  <a:pt x="200939" y="239725"/>
                  <a:pt x="193510" y="250063"/>
                  <a:pt x="184035" y="258381"/>
                </a:cubicBezTo>
                <a:cubicBezTo>
                  <a:pt x="174549" y="266712"/>
                  <a:pt x="163258" y="272986"/>
                  <a:pt x="150127" y="277215"/>
                </a:cubicBezTo>
                <a:cubicBezTo>
                  <a:pt x="136995" y="281431"/>
                  <a:pt x="122682" y="283552"/>
                  <a:pt x="107188" y="283552"/>
                </a:cubicBezTo>
                <a:cubicBezTo>
                  <a:pt x="91567" y="283552"/>
                  <a:pt x="77190" y="281431"/>
                  <a:pt x="64059" y="277215"/>
                </a:cubicBezTo>
                <a:cubicBezTo>
                  <a:pt x="50940" y="272986"/>
                  <a:pt x="39636" y="266712"/>
                  <a:pt x="30162" y="258381"/>
                </a:cubicBezTo>
                <a:cubicBezTo>
                  <a:pt x="20675" y="250063"/>
                  <a:pt x="13284" y="239725"/>
                  <a:pt x="7975" y="227355"/>
                </a:cubicBezTo>
                <a:cubicBezTo>
                  <a:pt x="2654" y="214998"/>
                  <a:pt x="0" y="200748"/>
                  <a:pt x="0" y="184619"/>
                </a:cubicBezTo>
                <a:lnTo>
                  <a:pt x="0" y="0"/>
                </a:lnTo>
                <a:lnTo>
                  <a:pt x="57632" y="0"/>
                </a:lnTo>
                <a:lnTo>
                  <a:pt x="57632" y="184619"/>
                </a:lnTo>
                <a:cubicBezTo>
                  <a:pt x="57632" y="202933"/>
                  <a:pt x="62014" y="216281"/>
                  <a:pt x="70790" y="224663"/>
                </a:cubicBezTo>
                <a:cubicBezTo>
                  <a:pt x="79565" y="233057"/>
                  <a:pt x="91694" y="237248"/>
                  <a:pt x="107188" y="237248"/>
                </a:cubicBezTo>
                <a:cubicBezTo>
                  <a:pt x="122821" y="237248"/>
                  <a:pt x="134950" y="233057"/>
                  <a:pt x="143599" y="224663"/>
                </a:cubicBezTo>
                <a:cubicBezTo>
                  <a:pt x="152247" y="216281"/>
                  <a:pt x="156565" y="202933"/>
                  <a:pt x="156565" y="184619"/>
                </a:cubicBezTo>
                <a:lnTo>
                  <a:pt x="156565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63" name="Freeform 163"/>
          <p:cNvSpPr/>
          <p:nvPr/>
        </p:nvSpPr>
        <p:spPr>
          <a:xfrm>
            <a:off x="10302926" y="272716"/>
            <a:ext cx="103172" cy="126871"/>
          </a:xfrm>
          <a:custGeom>
            <a:avLst/>
            <a:gdLst/>
            <a:ahLst/>
            <a:cxnLst/>
            <a:rect l="0" t="0" r="0" b="0"/>
            <a:pathLst>
              <a:path w="227456" h="279704">
                <a:moveTo>
                  <a:pt x="227456" y="279704"/>
                </a:moveTo>
                <a:lnTo>
                  <a:pt x="169824" y="279704"/>
                </a:lnTo>
                <a:lnTo>
                  <a:pt x="57632" y="95669"/>
                </a:lnTo>
                <a:lnTo>
                  <a:pt x="57632" y="279704"/>
                </a:lnTo>
                <a:lnTo>
                  <a:pt x="0" y="279704"/>
                </a:lnTo>
                <a:lnTo>
                  <a:pt x="0" y="0"/>
                </a:lnTo>
                <a:lnTo>
                  <a:pt x="57632" y="0"/>
                </a:lnTo>
                <a:lnTo>
                  <a:pt x="170014" y="184416"/>
                </a:lnTo>
                <a:lnTo>
                  <a:pt x="170014" y="0"/>
                </a:lnTo>
                <a:lnTo>
                  <a:pt x="227456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64" name="Picture 16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8482" y="436424"/>
            <a:ext cx="45900" cy="50797"/>
          </a:xfrm>
          <a:prstGeom prst="rect">
            <a:avLst/>
          </a:prstGeom>
          <a:noFill/>
        </p:spPr>
      </p:pic>
      <p:sp>
        <p:nvSpPr>
          <p:cNvPr id="165" name="Freeform 165"/>
          <p:cNvSpPr/>
          <p:nvPr/>
        </p:nvSpPr>
        <p:spPr>
          <a:xfrm>
            <a:off x="10224152" y="442182"/>
            <a:ext cx="32697" cy="38578"/>
          </a:xfrm>
          <a:custGeom>
            <a:avLst/>
            <a:gdLst/>
            <a:ahLst/>
            <a:cxnLst/>
            <a:rect l="0" t="0" r="0" b="0"/>
            <a:pathLst>
              <a:path w="72085" h="85051">
                <a:moveTo>
                  <a:pt x="20993" y="1549"/>
                </a:moveTo>
                <a:lnTo>
                  <a:pt x="21678" y="11200"/>
                </a:lnTo>
                <a:cubicBezTo>
                  <a:pt x="24561" y="7594"/>
                  <a:pt x="28041" y="4825"/>
                  <a:pt x="32105" y="2907"/>
                </a:cubicBezTo>
                <a:cubicBezTo>
                  <a:pt x="36169" y="965"/>
                  <a:pt x="40703" y="0"/>
                  <a:pt x="45681" y="0"/>
                </a:cubicBezTo>
                <a:cubicBezTo>
                  <a:pt x="49644" y="0"/>
                  <a:pt x="53250" y="559"/>
                  <a:pt x="56489" y="1663"/>
                </a:cubicBezTo>
                <a:cubicBezTo>
                  <a:pt x="59740" y="2768"/>
                  <a:pt x="62509" y="4584"/>
                  <a:pt x="64820" y="7111"/>
                </a:cubicBezTo>
                <a:cubicBezTo>
                  <a:pt x="67144" y="9626"/>
                  <a:pt x="68935" y="12928"/>
                  <a:pt x="70192" y="16979"/>
                </a:cubicBezTo>
                <a:cubicBezTo>
                  <a:pt x="71450" y="21043"/>
                  <a:pt x="72085" y="26034"/>
                  <a:pt x="72085" y="31952"/>
                </a:cubicBezTo>
                <a:lnTo>
                  <a:pt x="72085" y="85051"/>
                </a:lnTo>
                <a:lnTo>
                  <a:pt x="49771" y="85051"/>
                </a:lnTo>
                <a:lnTo>
                  <a:pt x="49771" y="31800"/>
                </a:lnTo>
                <a:cubicBezTo>
                  <a:pt x="49771" y="29133"/>
                  <a:pt x="49479" y="26910"/>
                  <a:pt x="48894" y="25158"/>
                </a:cubicBezTo>
                <a:cubicBezTo>
                  <a:pt x="48298" y="23418"/>
                  <a:pt x="47434" y="22034"/>
                  <a:pt x="46304" y="20992"/>
                </a:cubicBezTo>
                <a:cubicBezTo>
                  <a:pt x="45173" y="19964"/>
                  <a:pt x="43776" y="19240"/>
                  <a:pt x="42138" y="18795"/>
                </a:cubicBezTo>
                <a:cubicBezTo>
                  <a:pt x="40487" y="18363"/>
                  <a:pt x="38582" y="18147"/>
                  <a:pt x="36423" y="18147"/>
                </a:cubicBezTo>
                <a:cubicBezTo>
                  <a:pt x="33134" y="18147"/>
                  <a:pt x="30314" y="18859"/>
                  <a:pt x="27978" y="20306"/>
                </a:cubicBezTo>
                <a:cubicBezTo>
                  <a:pt x="25641" y="21742"/>
                  <a:pt x="23748" y="23697"/>
                  <a:pt x="22301" y="26174"/>
                </a:cubicBezTo>
                <a:lnTo>
                  <a:pt x="22301" y="85051"/>
                </a:lnTo>
                <a:lnTo>
                  <a:pt x="0" y="85051"/>
                </a:lnTo>
                <a:lnTo>
                  <a:pt x="0" y="1549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66" name="Freeform 166"/>
          <p:cNvSpPr/>
          <p:nvPr/>
        </p:nvSpPr>
        <p:spPr>
          <a:xfrm>
            <a:off x="10261082" y="442884"/>
            <a:ext cx="35220" cy="37881"/>
          </a:xfrm>
          <a:custGeom>
            <a:avLst/>
            <a:gdLst/>
            <a:ahLst/>
            <a:cxnLst/>
            <a:rect l="0" t="0" r="0" b="0"/>
            <a:pathLst>
              <a:path w="77646" h="83514">
                <a:moveTo>
                  <a:pt x="38823" y="56260"/>
                </a:moveTo>
                <a:lnTo>
                  <a:pt x="54342" y="0"/>
                </a:lnTo>
                <a:lnTo>
                  <a:pt x="77646" y="0"/>
                </a:lnTo>
                <a:lnTo>
                  <a:pt x="49478" y="83514"/>
                </a:lnTo>
                <a:lnTo>
                  <a:pt x="28168" y="83514"/>
                </a:lnTo>
                <a:lnTo>
                  <a:pt x="0" y="0"/>
                </a:lnTo>
                <a:lnTo>
                  <a:pt x="23317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67" name="Picture 16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16" y="422103"/>
            <a:ext cx="22864" cy="64420"/>
          </a:xfrm>
          <a:prstGeom prst="rect">
            <a:avLst/>
          </a:prstGeom>
          <a:noFill/>
        </p:spPr>
      </p:pic>
      <p:sp>
        <p:nvSpPr>
          <p:cNvPr id="168" name="Freeform 168"/>
          <p:cNvSpPr/>
          <p:nvPr/>
        </p:nvSpPr>
        <p:spPr>
          <a:xfrm>
            <a:off x="10319754" y="442187"/>
            <a:ext cx="21423" cy="38578"/>
          </a:xfrm>
          <a:custGeom>
            <a:avLst/>
            <a:gdLst/>
            <a:ahLst/>
            <a:cxnLst/>
            <a:rect l="0" t="0" r="0" b="0"/>
            <a:pathLst>
              <a:path w="47230" h="85051">
                <a:moveTo>
                  <a:pt x="46926" y="22453"/>
                </a:moveTo>
                <a:cubicBezTo>
                  <a:pt x="45796" y="22301"/>
                  <a:pt x="44475" y="22161"/>
                  <a:pt x="42951" y="22034"/>
                </a:cubicBezTo>
                <a:cubicBezTo>
                  <a:pt x="41440" y="21907"/>
                  <a:pt x="40081" y="21831"/>
                  <a:pt x="38900" y="21831"/>
                </a:cubicBezTo>
                <a:cubicBezTo>
                  <a:pt x="34531" y="21831"/>
                  <a:pt x="30988" y="22567"/>
                  <a:pt x="28283" y="24040"/>
                </a:cubicBezTo>
                <a:cubicBezTo>
                  <a:pt x="25591" y="25500"/>
                  <a:pt x="23597" y="27621"/>
                  <a:pt x="22314" y="30403"/>
                </a:cubicBezTo>
                <a:lnTo>
                  <a:pt x="22314" y="85051"/>
                </a:lnTo>
                <a:lnTo>
                  <a:pt x="0" y="85051"/>
                </a:lnTo>
                <a:lnTo>
                  <a:pt x="0" y="1537"/>
                </a:lnTo>
                <a:lnTo>
                  <a:pt x="21069" y="1537"/>
                </a:lnTo>
                <a:lnTo>
                  <a:pt x="21692" y="11493"/>
                </a:lnTo>
                <a:cubicBezTo>
                  <a:pt x="23800" y="7887"/>
                  <a:pt x="26403" y="5080"/>
                  <a:pt x="29489" y="3048"/>
                </a:cubicBezTo>
                <a:cubicBezTo>
                  <a:pt x="32576" y="1016"/>
                  <a:pt x="36170" y="0"/>
                  <a:pt x="40297" y="0"/>
                </a:cubicBezTo>
                <a:cubicBezTo>
                  <a:pt x="41465" y="0"/>
                  <a:pt x="42723" y="102"/>
                  <a:pt x="44031" y="305"/>
                </a:cubicBezTo>
                <a:cubicBezTo>
                  <a:pt x="45339" y="508"/>
                  <a:pt x="46419" y="749"/>
                  <a:pt x="47230" y="1003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69" name="Picture 169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37312" y="436424"/>
            <a:ext cx="47404" cy="50797"/>
          </a:xfrm>
          <a:prstGeom prst="rect">
            <a:avLst/>
          </a:prstGeom>
          <a:noFill/>
        </p:spPr>
      </p:pic>
      <p:sp>
        <p:nvSpPr>
          <p:cNvPr id="170" name="Freeform 170"/>
          <p:cNvSpPr/>
          <p:nvPr/>
        </p:nvSpPr>
        <p:spPr>
          <a:xfrm>
            <a:off x="10384973" y="442182"/>
            <a:ext cx="32697" cy="38578"/>
          </a:xfrm>
          <a:custGeom>
            <a:avLst/>
            <a:gdLst/>
            <a:ahLst/>
            <a:cxnLst/>
            <a:rect l="0" t="0" r="0" b="0"/>
            <a:pathLst>
              <a:path w="72085" h="85051">
                <a:moveTo>
                  <a:pt x="20993" y="1549"/>
                </a:moveTo>
                <a:lnTo>
                  <a:pt x="21678" y="11200"/>
                </a:lnTo>
                <a:cubicBezTo>
                  <a:pt x="24561" y="7594"/>
                  <a:pt x="28041" y="4825"/>
                  <a:pt x="32105" y="2907"/>
                </a:cubicBezTo>
                <a:cubicBezTo>
                  <a:pt x="36169" y="965"/>
                  <a:pt x="40703" y="0"/>
                  <a:pt x="45681" y="0"/>
                </a:cubicBezTo>
                <a:cubicBezTo>
                  <a:pt x="49644" y="0"/>
                  <a:pt x="53250" y="559"/>
                  <a:pt x="56489" y="1663"/>
                </a:cubicBezTo>
                <a:cubicBezTo>
                  <a:pt x="59740" y="2768"/>
                  <a:pt x="62509" y="4584"/>
                  <a:pt x="64820" y="7111"/>
                </a:cubicBezTo>
                <a:cubicBezTo>
                  <a:pt x="67144" y="9626"/>
                  <a:pt x="68935" y="12928"/>
                  <a:pt x="70192" y="16979"/>
                </a:cubicBezTo>
                <a:cubicBezTo>
                  <a:pt x="71450" y="21043"/>
                  <a:pt x="72085" y="26034"/>
                  <a:pt x="72085" y="31952"/>
                </a:cubicBezTo>
                <a:lnTo>
                  <a:pt x="72085" y="85051"/>
                </a:lnTo>
                <a:lnTo>
                  <a:pt x="49771" y="85051"/>
                </a:lnTo>
                <a:lnTo>
                  <a:pt x="49771" y="31800"/>
                </a:lnTo>
                <a:cubicBezTo>
                  <a:pt x="49771" y="29133"/>
                  <a:pt x="49479" y="26910"/>
                  <a:pt x="48894" y="25158"/>
                </a:cubicBezTo>
                <a:cubicBezTo>
                  <a:pt x="48298" y="23418"/>
                  <a:pt x="47434" y="22034"/>
                  <a:pt x="46304" y="20992"/>
                </a:cubicBezTo>
                <a:cubicBezTo>
                  <a:pt x="45173" y="19964"/>
                  <a:pt x="43776" y="19240"/>
                  <a:pt x="42138" y="18795"/>
                </a:cubicBezTo>
                <a:cubicBezTo>
                  <a:pt x="40487" y="18363"/>
                  <a:pt x="38582" y="18147"/>
                  <a:pt x="36423" y="18147"/>
                </a:cubicBezTo>
                <a:cubicBezTo>
                  <a:pt x="33134" y="18147"/>
                  <a:pt x="30314" y="18859"/>
                  <a:pt x="27978" y="20306"/>
                </a:cubicBezTo>
                <a:cubicBezTo>
                  <a:pt x="25641" y="21742"/>
                  <a:pt x="23748" y="23697"/>
                  <a:pt x="22301" y="26174"/>
                </a:cubicBezTo>
                <a:lnTo>
                  <a:pt x="22301" y="85051"/>
                </a:lnTo>
                <a:lnTo>
                  <a:pt x="0" y="85051"/>
                </a:lnTo>
                <a:lnTo>
                  <a:pt x="0" y="1549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1" name="Freeform 171"/>
          <p:cNvSpPr/>
          <p:nvPr/>
        </p:nvSpPr>
        <p:spPr>
          <a:xfrm>
            <a:off x="10425335" y="442182"/>
            <a:ext cx="54299" cy="38578"/>
          </a:xfrm>
          <a:custGeom>
            <a:avLst/>
            <a:gdLst/>
            <a:ahLst/>
            <a:cxnLst/>
            <a:rect l="0" t="0" r="0" b="0"/>
            <a:pathLst>
              <a:path w="119709" h="85051">
                <a:moveTo>
                  <a:pt x="20916" y="1549"/>
                </a:moveTo>
                <a:lnTo>
                  <a:pt x="21614" y="10883"/>
                </a:lnTo>
                <a:cubicBezTo>
                  <a:pt x="24383" y="7492"/>
                  <a:pt x="27774" y="4825"/>
                  <a:pt x="31761" y="2907"/>
                </a:cubicBezTo>
                <a:cubicBezTo>
                  <a:pt x="35749" y="965"/>
                  <a:pt x="40372" y="0"/>
                  <a:pt x="45617" y="0"/>
                </a:cubicBezTo>
                <a:cubicBezTo>
                  <a:pt x="50608" y="0"/>
                  <a:pt x="55015" y="1016"/>
                  <a:pt x="58850" y="3009"/>
                </a:cubicBezTo>
                <a:cubicBezTo>
                  <a:pt x="62686" y="5016"/>
                  <a:pt x="65658" y="8267"/>
                  <a:pt x="67766" y="12737"/>
                </a:cubicBezTo>
                <a:cubicBezTo>
                  <a:pt x="70496" y="8775"/>
                  <a:pt x="73925" y="5663"/>
                  <a:pt x="78066" y="3403"/>
                </a:cubicBezTo>
                <a:cubicBezTo>
                  <a:pt x="82206" y="1143"/>
                  <a:pt x="87133" y="0"/>
                  <a:pt x="92848" y="0"/>
                </a:cubicBezTo>
                <a:cubicBezTo>
                  <a:pt x="96912" y="0"/>
                  <a:pt x="100608" y="572"/>
                  <a:pt x="103923" y="1701"/>
                </a:cubicBezTo>
                <a:cubicBezTo>
                  <a:pt x="107237" y="2831"/>
                  <a:pt x="110069" y="4660"/>
                  <a:pt x="112406" y="7187"/>
                </a:cubicBezTo>
                <a:cubicBezTo>
                  <a:pt x="114756" y="9702"/>
                  <a:pt x="116559" y="12978"/>
                  <a:pt x="117817" y="17017"/>
                </a:cubicBezTo>
                <a:cubicBezTo>
                  <a:pt x="119074" y="21056"/>
                  <a:pt x="119709" y="26009"/>
                  <a:pt x="119709" y="31876"/>
                </a:cubicBezTo>
                <a:lnTo>
                  <a:pt x="119709" y="85051"/>
                </a:lnTo>
                <a:lnTo>
                  <a:pt x="97319" y="85051"/>
                </a:lnTo>
                <a:lnTo>
                  <a:pt x="97319" y="31876"/>
                </a:lnTo>
                <a:cubicBezTo>
                  <a:pt x="97319" y="29108"/>
                  <a:pt x="97027" y="26809"/>
                  <a:pt x="96442" y="25005"/>
                </a:cubicBezTo>
                <a:cubicBezTo>
                  <a:pt x="95846" y="23215"/>
                  <a:pt x="95007" y="21805"/>
                  <a:pt x="93928" y="20802"/>
                </a:cubicBezTo>
                <a:cubicBezTo>
                  <a:pt x="92848" y="19798"/>
                  <a:pt x="91527" y="19113"/>
                  <a:pt x="89991" y="18719"/>
                </a:cubicBezTo>
                <a:cubicBezTo>
                  <a:pt x="88454" y="18338"/>
                  <a:pt x="86701" y="18147"/>
                  <a:pt x="84746" y="18147"/>
                </a:cubicBezTo>
                <a:cubicBezTo>
                  <a:pt x="81291" y="18147"/>
                  <a:pt x="78408" y="18998"/>
                  <a:pt x="76097" y="20725"/>
                </a:cubicBezTo>
                <a:cubicBezTo>
                  <a:pt x="73786" y="22453"/>
                  <a:pt x="72033" y="24777"/>
                  <a:pt x="70852" y="27710"/>
                </a:cubicBezTo>
                <a:cubicBezTo>
                  <a:pt x="70852" y="27977"/>
                  <a:pt x="70865" y="28257"/>
                  <a:pt x="70890" y="28561"/>
                </a:cubicBezTo>
                <a:cubicBezTo>
                  <a:pt x="70915" y="28866"/>
                  <a:pt x="70928" y="29158"/>
                  <a:pt x="70928" y="29412"/>
                </a:cubicBezTo>
                <a:lnTo>
                  <a:pt x="70928" y="85051"/>
                </a:lnTo>
                <a:lnTo>
                  <a:pt x="48627" y="85051"/>
                </a:lnTo>
                <a:lnTo>
                  <a:pt x="48627" y="32029"/>
                </a:lnTo>
                <a:cubicBezTo>
                  <a:pt x="48627" y="29260"/>
                  <a:pt x="48348" y="26961"/>
                  <a:pt x="47776" y="25158"/>
                </a:cubicBezTo>
                <a:cubicBezTo>
                  <a:pt x="47217" y="23367"/>
                  <a:pt x="46379" y="21945"/>
                  <a:pt x="45312" y="20916"/>
                </a:cubicBezTo>
                <a:cubicBezTo>
                  <a:pt x="44220" y="19887"/>
                  <a:pt x="42899" y="19163"/>
                  <a:pt x="41324" y="18757"/>
                </a:cubicBezTo>
                <a:cubicBezTo>
                  <a:pt x="39762" y="18351"/>
                  <a:pt x="37997" y="18147"/>
                  <a:pt x="36054" y="18147"/>
                </a:cubicBezTo>
                <a:cubicBezTo>
                  <a:pt x="32752" y="18147"/>
                  <a:pt x="29971" y="18833"/>
                  <a:pt x="27710" y="20230"/>
                </a:cubicBezTo>
                <a:cubicBezTo>
                  <a:pt x="25449" y="21615"/>
                  <a:pt x="23646" y="23545"/>
                  <a:pt x="22312" y="26009"/>
                </a:cubicBezTo>
                <a:lnTo>
                  <a:pt x="22312" y="85051"/>
                </a:lnTo>
                <a:lnTo>
                  <a:pt x="0" y="85051"/>
                </a:lnTo>
                <a:lnTo>
                  <a:pt x="0" y="1549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pic>
        <p:nvPicPr>
          <p:cNvPr id="172" name="Picture 172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0277" y="436424"/>
            <a:ext cx="45900" cy="50797"/>
          </a:xfrm>
          <a:prstGeom prst="rect">
            <a:avLst/>
          </a:prstGeom>
          <a:noFill/>
        </p:spPr>
      </p:pic>
      <p:sp>
        <p:nvSpPr>
          <p:cNvPr id="173" name="Freeform 173"/>
          <p:cNvSpPr/>
          <p:nvPr/>
        </p:nvSpPr>
        <p:spPr>
          <a:xfrm>
            <a:off x="10525947" y="442182"/>
            <a:ext cx="32697" cy="38578"/>
          </a:xfrm>
          <a:custGeom>
            <a:avLst/>
            <a:gdLst/>
            <a:ahLst/>
            <a:cxnLst/>
            <a:rect l="0" t="0" r="0" b="0"/>
            <a:pathLst>
              <a:path w="72085" h="85051">
                <a:moveTo>
                  <a:pt x="20993" y="1549"/>
                </a:moveTo>
                <a:lnTo>
                  <a:pt x="21691" y="11200"/>
                </a:lnTo>
                <a:cubicBezTo>
                  <a:pt x="24561" y="7594"/>
                  <a:pt x="28041" y="4825"/>
                  <a:pt x="32105" y="2907"/>
                </a:cubicBezTo>
                <a:cubicBezTo>
                  <a:pt x="36169" y="965"/>
                  <a:pt x="40703" y="0"/>
                  <a:pt x="45681" y="0"/>
                </a:cubicBezTo>
                <a:cubicBezTo>
                  <a:pt x="49644" y="0"/>
                  <a:pt x="53250" y="559"/>
                  <a:pt x="56489" y="1663"/>
                </a:cubicBezTo>
                <a:cubicBezTo>
                  <a:pt x="59740" y="2768"/>
                  <a:pt x="62509" y="4584"/>
                  <a:pt x="64820" y="7111"/>
                </a:cubicBezTo>
                <a:cubicBezTo>
                  <a:pt x="67144" y="9626"/>
                  <a:pt x="68935" y="12928"/>
                  <a:pt x="70192" y="16979"/>
                </a:cubicBezTo>
                <a:cubicBezTo>
                  <a:pt x="71450" y="21043"/>
                  <a:pt x="72085" y="26034"/>
                  <a:pt x="72085" y="31952"/>
                </a:cubicBezTo>
                <a:lnTo>
                  <a:pt x="72085" y="85051"/>
                </a:lnTo>
                <a:lnTo>
                  <a:pt x="49771" y="85051"/>
                </a:lnTo>
                <a:lnTo>
                  <a:pt x="49771" y="31800"/>
                </a:lnTo>
                <a:cubicBezTo>
                  <a:pt x="49771" y="29133"/>
                  <a:pt x="49479" y="26910"/>
                  <a:pt x="48894" y="25158"/>
                </a:cubicBezTo>
                <a:cubicBezTo>
                  <a:pt x="48298" y="23418"/>
                  <a:pt x="47434" y="22034"/>
                  <a:pt x="46304" y="20992"/>
                </a:cubicBezTo>
                <a:cubicBezTo>
                  <a:pt x="45173" y="19964"/>
                  <a:pt x="43776" y="19240"/>
                  <a:pt x="42138" y="18795"/>
                </a:cubicBezTo>
                <a:cubicBezTo>
                  <a:pt x="40487" y="18363"/>
                  <a:pt x="38582" y="18147"/>
                  <a:pt x="36423" y="18147"/>
                </a:cubicBezTo>
                <a:cubicBezTo>
                  <a:pt x="33134" y="18147"/>
                  <a:pt x="30314" y="18859"/>
                  <a:pt x="27978" y="20306"/>
                </a:cubicBezTo>
                <a:cubicBezTo>
                  <a:pt x="25641" y="21742"/>
                  <a:pt x="23748" y="23697"/>
                  <a:pt x="22301" y="26174"/>
                </a:cubicBezTo>
                <a:lnTo>
                  <a:pt x="22301" y="85051"/>
                </a:lnTo>
                <a:lnTo>
                  <a:pt x="0" y="85051"/>
                </a:lnTo>
                <a:lnTo>
                  <a:pt x="0" y="1549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4" name="Freeform 174"/>
          <p:cNvSpPr/>
          <p:nvPr/>
        </p:nvSpPr>
        <p:spPr>
          <a:xfrm>
            <a:off x="10562771" y="433571"/>
            <a:ext cx="22512" cy="47888"/>
          </a:xfrm>
          <a:custGeom>
            <a:avLst/>
            <a:gdLst/>
            <a:ahLst/>
            <a:cxnLst/>
            <a:rect l="0" t="0" r="0" b="0"/>
            <a:pathLst>
              <a:path w="49630" h="105575">
                <a:moveTo>
                  <a:pt x="34505" y="0"/>
                </a:moveTo>
                <a:lnTo>
                  <a:pt x="34505" y="20535"/>
                </a:lnTo>
                <a:lnTo>
                  <a:pt x="48779" y="20535"/>
                </a:lnTo>
                <a:lnTo>
                  <a:pt x="48779" y="36893"/>
                </a:lnTo>
                <a:lnTo>
                  <a:pt x="34505" y="36893"/>
                </a:lnTo>
                <a:lnTo>
                  <a:pt x="34505" y="78574"/>
                </a:lnTo>
                <a:cubicBezTo>
                  <a:pt x="34505" y="80314"/>
                  <a:pt x="34682" y="81762"/>
                  <a:pt x="35038" y="82892"/>
                </a:cubicBezTo>
                <a:cubicBezTo>
                  <a:pt x="35406" y="84023"/>
                  <a:pt x="35952" y="84912"/>
                  <a:pt x="36664" y="85547"/>
                </a:cubicBezTo>
                <a:cubicBezTo>
                  <a:pt x="37387" y="86194"/>
                  <a:pt x="38276" y="86639"/>
                  <a:pt x="39330" y="86868"/>
                </a:cubicBezTo>
                <a:cubicBezTo>
                  <a:pt x="40385" y="87096"/>
                  <a:pt x="41629" y="87210"/>
                  <a:pt x="43077" y="87210"/>
                </a:cubicBezTo>
                <a:cubicBezTo>
                  <a:pt x="44410" y="87210"/>
                  <a:pt x="45630" y="87160"/>
                  <a:pt x="46735" y="87058"/>
                </a:cubicBezTo>
                <a:cubicBezTo>
                  <a:pt x="47839" y="86956"/>
                  <a:pt x="48805" y="86829"/>
                  <a:pt x="49630" y="86677"/>
                </a:cubicBezTo>
                <a:lnTo>
                  <a:pt x="49630" y="103581"/>
                </a:lnTo>
                <a:cubicBezTo>
                  <a:pt x="47776" y="104139"/>
                  <a:pt x="45757" y="104622"/>
                  <a:pt x="43572" y="105003"/>
                </a:cubicBezTo>
                <a:cubicBezTo>
                  <a:pt x="41388" y="105384"/>
                  <a:pt x="38899" y="105575"/>
                  <a:pt x="36130" y="105575"/>
                </a:cubicBezTo>
                <a:cubicBezTo>
                  <a:pt x="32474" y="105575"/>
                  <a:pt x="29184" y="105130"/>
                  <a:pt x="26251" y="104228"/>
                </a:cubicBezTo>
                <a:cubicBezTo>
                  <a:pt x="23317" y="103327"/>
                  <a:pt x="20815" y="101904"/>
                  <a:pt x="18719" y="99948"/>
                </a:cubicBezTo>
                <a:cubicBezTo>
                  <a:pt x="16637" y="97993"/>
                  <a:pt x="15036" y="95440"/>
                  <a:pt x="13906" y="92316"/>
                </a:cubicBezTo>
                <a:cubicBezTo>
                  <a:pt x="12763" y="89166"/>
                  <a:pt x="12204" y="85382"/>
                  <a:pt x="12204" y="80962"/>
                </a:cubicBezTo>
                <a:lnTo>
                  <a:pt x="12204" y="36893"/>
                </a:lnTo>
                <a:lnTo>
                  <a:pt x="0" y="36893"/>
                </a:lnTo>
                <a:lnTo>
                  <a:pt x="0" y="20535"/>
                </a:lnTo>
                <a:lnTo>
                  <a:pt x="12204" y="20535"/>
                </a:lnTo>
                <a:lnTo>
                  <a:pt x="12204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77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5" name="Rectangle 175"/>
          <p:cNvSpPr/>
          <p:nvPr/>
        </p:nvSpPr>
        <p:spPr>
          <a:xfrm>
            <a:off x="4257039" y="173347"/>
            <a:ext cx="1337538" cy="550088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176" name="Freeform 176"/>
          <p:cNvSpPr/>
          <p:nvPr/>
        </p:nvSpPr>
        <p:spPr>
          <a:xfrm>
            <a:off x="4263876" y="278240"/>
            <a:ext cx="87114" cy="184105"/>
          </a:xfrm>
          <a:custGeom>
            <a:avLst/>
            <a:gdLst/>
            <a:ahLst/>
            <a:cxnLst/>
            <a:rect l="0" t="0" r="0" b="0"/>
            <a:pathLst>
              <a:path w="4368800" h="9232900">
                <a:moveTo>
                  <a:pt x="0" y="6997700"/>
                </a:moveTo>
                <a:cubicBezTo>
                  <a:pt x="0" y="7670800"/>
                  <a:pt x="127000" y="8343900"/>
                  <a:pt x="698500" y="8788400"/>
                </a:cubicBezTo>
                <a:cubicBezTo>
                  <a:pt x="876300" y="8940800"/>
                  <a:pt x="1333500" y="9232900"/>
                  <a:pt x="2197100" y="9232900"/>
                </a:cubicBezTo>
                <a:cubicBezTo>
                  <a:pt x="2870200" y="9232900"/>
                  <a:pt x="4368800" y="8991600"/>
                  <a:pt x="4368800" y="7086600"/>
                </a:cubicBezTo>
                <a:cubicBezTo>
                  <a:pt x="4368800" y="6057900"/>
                  <a:pt x="4038600" y="5600700"/>
                  <a:pt x="3302000" y="4813300"/>
                </a:cubicBezTo>
                <a:lnTo>
                  <a:pt x="2171700" y="3632200"/>
                </a:lnTo>
                <a:cubicBezTo>
                  <a:pt x="1536700" y="2959100"/>
                  <a:pt x="1295400" y="2692400"/>
                  <a:pt x="1295400" y="2019300"/>
                </a:cubicBezTo>
                <a:cubicBezTo>
                  <a:pt x="1295400" y="1765300"/>
                  <a:pt x="1295400" y="952500"/>
                  <a:pt x="2235200" y="952500"/>
                </a:cubicBezTo>
                <a:cubicBezTo>
                  <a:pt x="3022600" y="952500"/>
                  <a:pt x="3136900" y="1511300"/>
                  <a:pt x="3162300" y="1676400"/>
                </a:cubicBezTo>
                <a:cubicBezTo>
                  <a:pt x="3187700" y="1841500"/>
                  <a:pt x="3187700" y="1930400"/>
                  <a:pt x="3213100" y="2781300"/>
                </a:cubicBezTo>
                <a:lnTo>
                  <a:pt x="4191000" y="2781300"/>
                </a:lnTo>
                <a:cubicBezTo>
                  <a:pt x="4191000" y="1460500"/>
                  <a:pt x="4191000" y="1155700"/>
                  <a:pt x="3937000" y="736600"/>
                </a:cubicBezTo>
                <a:cubicBezTo>
                  <a:pt x="3530600" y="76200"/>
                  <a:pt x="2755900" y="0"/>
                  <a:pt x="2298700" y="0"/>
                </a:cubicBezTo>
                <a:cubicBezTo>
                  <a:pt x="215900" y="0"/>
                  <a:pt x="215900" y="1600200"/>
                  <a:pt x="215900" y="2095500"/>
                </a:cubicBezTo>
                <a:cubicBezTo>
                  <a:pt x="215900" y="2908300"/>
                  <a:pt x="393700" y="3454400"/>
                  <a:pt x="1244600" y="4330700"/>
                </a:cubicBezTo>
                <a:lnTo>
                  <a:pt x="2463800" y="5575300"/>
                </a:lnTo>
                <a:cubicBezTo>
                  <a:pt x="2971800" y="6096000"/>
                  <a:pt x="3289300" y="6451600"/>
                  <a:pt x="3289300" y="7162800"/>
                </a:cubicBezTo>
                <a:cubicBezTo>
                  <a:pt x="3289300" y="8140700"/>
                  <a:pt x="2514600" y="8280400"/>
                  <a:pt x="2159000" y="8280400"/>
                </a:cubicBezTo>
                <a:cubicBezTo>
                  <a:pt x="1168400" y="8280400"/>
                  <a:pt x="1092200" y="7442200"/>
                  <a:pt x="1079500" y="7213600"/>
                </a:cubicBezTo>
                <a:cubicBezTo>
                  <a:pt x="1066800" y="7048500"/>
                  <a:pt x="1066800" y="6946900"/>
                  <a:pt x="1066800" y="6007100"/>
                </a:cubicBezTo>
                <a:lnTo>
                  <a:pt x="0" y="600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7" name="Freeform 177"/>
          <p:cNvSpPr/>
          <p:nvPr/>
        </p:nvSpPr>
        <p:spPr>
          <a:xfrm>
            <a:off x="4368463" y="333193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8" name="Freeform 178"/>
          <p:cNvSpPr/>
          <p:nvPr/>
        </p:nvSpPr>
        <p:spPr>
          <a:xfrm>
            <a:off x="4456592" y="330913"/>
            <a:ext cx="70400" cy="131178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79" name="Freeform 179"/>
          <p:cNvSpPr/>
          <p:nvPr/>
        </p:nvSpPr>
        <p:spPr>
          <a:xfrm>
            <a:off x="4533070" y="299005"/>
            <a:ext cx="54699" cy="16308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0" name="Freeform 180"/>
          <p:cNvSpPr/>
          <p:nvPr/>
        </p:nvSpPr>
        <p:spPr>
          <a:xfrm>
            <a:off x="4597064" y="330913"/>
            <a:ext cx="79264" cy="131178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1" name="Freeform 181"/>
          <p:cNvSpPr/>
          <p:nvPr/>
        </p:nvSpPr>
        <p:spPr>
          <a:xfrm>
            <a:off x="4692789" y="284823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2" name="Freeform 182"/>
          <p:cNvSpPr/>
          <p:nvPr/>
        </p:nvSpPr>
        <p:spPr>
          <a:xfrm>
            <a:off x="4735080" y="330914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3" name="Freeform 183"/>
          <p:cNvSpPr/>
          <p:nvPr/>
        </p:nvSpPr>
        <p:spPr>
          <a:xfrm>
            <a:off x="4823967" y="330913"/>
            <a:ext cx="79264" cy="131178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4" name="Freeform 184"/>
          <p:cNvSpPr/>
          <p:nvPr/>
        </p:nvSpPr>
        <p:spPr>
          <a:xfrm>
            <a:off x="4919692" y="281025"/>
            <a:ext cx="74706" cy="181067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5" name="Freeform 185"/>
          <p:cNvSpPr/>
          <p:nvPr/>
        </p:nvSpPr>
        <p:spPr>
          <a:xfrm>
            <a:off x="5014404" y="281025"/>
            <a:ext cx="20512" cy="17878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6" name="Freeform 186"/>
          <p:cNvSpPr/>
          <p:nvPr/>
        </p:nvSpPr>
        <p:spPr>
          <a:xfrm>
            <a:off x="5054922" y="331166"/>
            <a:ext cx="71413" cy="130925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7" name="Freeform 187"/>
          <p:cNvSpPr/>
          <p:nvPr/>
        </p:nvSpPr>
        <p:spPr>
          <a:xfrm>
            <a:off x="5202561" y="330913"/>
            <a:ext cx="71920" cy="131178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8" name="Freeform 188"/>
          <p:cNvSpPr/>
          <p:nvPr/>
        </p:nvSpPr>
        <p:spPr>
          <a:xfrm>
            <a:off x="5294234" y="284823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89" name="Freeform 189"/>
          <p:cNvSpPr/>
          <p:nvPr/>
        </p:nvSpPr>
        <p:spPr>
          <a:xfrm>
            <a:off x="5326902" y="299005"/>
            <a:ext cx="54699" cy="16308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0" name="Freeform 190"/>
          <p:cNvSpPr/>
          <p:nvPr/>
        </p:nvSpPr>
        <p:spPr>
          <a:xfrm>
            <a:off x="5394518" y="284823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1" name="Freeform 191"/>
          <p:cNvSpPr/>
          <p:nvPr/>
        </p:nvSpPr>
        <p:spPr>
          <a:xfrm>
            <a:off x="5434783" y="331166"/>
            <a:ext cx="71413" cy="130925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2" name="Freeform 192"/>
          <p:cNvSpPr/>
          <p:nvPr/>
        </p:nvSpPr>
        <p:spPr>
          <a:xfrm>
            <a:off x="5519618" y="330913"/>
            <a:ext cx="70400" cy="131178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3" name="Freeform 193"/>
          <p:cNvSpPr/>
          <p:nvPr/>
        </p:nvSpPr>
        <p:spPr>
          <a:xfrm>
            <a:off x="4262103" y="531226"/>
            <a:ext cx="79264" cy="131178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4" name="Freeform 194"/>
          <p:cNvSpPr/>
          <p:nvPr/>
        </p:nvSpPr>
        <p:spPr>
          <a:xfrm>
            <a:off x="4357828" y="531226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5" name="Freeform 195"/>
          <p:cNvSpPr/>
          <p:nvPr/>
        </p:nvSpPr>
        <p:spPr>
          <a:xfrm>
            <a:off x="4450766" y="481338"/>
            <a:ext cx="74706" cy="181067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6" name="Freeform 196"/>
          <p:cNvSpPr/>
          <p:nvPr/>
        </p:nvSpPr>
        <p:spPr>
          <a:xfrm>
            <a:off x="4603724" y="531226"/>
            <a:ext cx="71920" cy="131178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7" name="Freeform 197"/>
          <p:cNvSpPr/>
          <p:nvPr/>
        </p:nvSpPr>
        <p:spPr>
          <a:xfrm>
            <a:off x="4693371" y="531226"/>
            <a:ext cx="71667" cy="131178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8" name="Freeform 198"/>
          <p:cNvSpPr/>
          <p:nvPr/>
        </p:nvSpPr>
        <p:spPr>
          <a:xfrm>
            <a:off x="4784791" y="531226"/>
            <a:ext cx="125860" cy="128899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199" name="Freeform 199"/>
          <p:cNvSpPr/>
          <p:nvPr/>
        </p:nvSpPr>
        <p:spPr>
          <a:xfrm>
            <a:off x="4932430" y="531226"/>
            <a:ext cx="125860" cy="128899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0" name="Freeform 200"/>
          <p:cNvSpPr/>
          <p:nvPr/>
        </p:nvSpPr>
        <p:spPr>
          <a:xfrm>
            <a:off x="5080322" y="533505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1" name="Freeform 201"/>
          <p:cNvSpPr/>
          <p:nvPr/>
        </p:nvSpPr>
        <p:spPr>
          <a:xfrm>
            <a:off x="5175287" y="531226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2" name="Freeform 202"/>
          <p:cNvSpPr/>
          <p:nvPr/>
        </p:nvSpPr>
        <p:spPr>
          <a:xfrm>
            <a:off x="5270252" y="485136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3" name="Freeform 203"/>
          <p:cNvSpPr/>
          <p:nvPr/>
        </p:nvSpPr>
        <p:spPr>
          <a:xfrm>
            <a:off x="5302921" y="499318"/>
            <a:ext cx="54699" cy="16308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4" name="Freeform 204"/>
          <p:cNvSpPr/>
          <p:nvPr/>
        </p:nvSpPr>
        <p:spPr>
          <a:xfrm>
            <a:off x="5370535" y="485136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5" name="Freeform 205"/>
          <p:cNvSpPr/>
          <p:nvPr/>
        </p:nvSpPr>
        <p:spPr>
          <a:xfrm>
            <a:off x="5410801" y="531479"/>
            <a:ext cx="71413" cy="130925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6" name="Freeform 206"/>
          <p:cNvSpPr/>
          <p:nvPr/>
        </p:nvSpPr>
        <p:spPr>
          <a:xfrm>
            <a:off x="5495637" y="531226"/>
            <a:ext cx="70400" cy="131178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7" name="Rectangle 207"/>
          <p:cNvSpPr/>
          <p:nvPr/>
        </p:nvSpPr>
        <p:spPr>
          <a:xfrm>
            <a:off x="3407580" y="778750"/>
            <a:ext cx="3508308" cy="350038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208" name="Freeform 208"/>
          <p:cNvSpPr/>
          <p:nvPr/>
        </p:nvSpPr>
        <p:spPr>
          <a:xfrm>
            <a:off x="3418722" y="883642"/>
            <a:ext cx="85089" cy="184105"/>
          </a:xfrm>
          <a:custGeom>
            <a:avLst/>
            <a:gdLst/>
            <a:ahLst/>
            <a:cxnLst/>
            <a:rect l="0" t="0" r="0" b="0"/>
            <a:pathLst>
              <a:path w="4267200" h="9232900">
                <a:moveTo>
                  <a:pt x="3225800" y="5943600"/>
                </a:moveTo>
                <a:cubicBezTo>
                  <a:pt x="3225800" y="7010400"/>
                  <a:pt x="3225800" y="7213600"/>
                  <a:pt x="3175000" y="7442200"/>
                </a:cubicBezTo>
                <a:cubicBezTo>
                  <a:pt x="3136900" y="7607300"/>
                  <a:pt x="3022600" y="8293100"/>
                  <a:pt x="2222500" y="8293100"/>
                </a:cubicBezTo>
                <a:cubicBezTo>
                  <a:pt x="1333500" y="8293100"/>
                  <a:pt x="1219200" y="7620000"/>
                  <a:pt x="1181100" y="7454900"/>
                </a:cubicBezTo>
                <a:cubicBezTo>
                  <a:pt x="1130300" y="7099300"/>
                  <a:pt x="1104900" y="5283200"/>
                  <a:pt x="1104900" y="4737100"/>
                </a:cubicBezTo>
                <a:cubicBezTo>
                  <a:pt x="1104900" y="4051300"/>
                  <a:pt x="1104900" y="2692400"/>
                  <a:pt x="1181100" y="2044700"/>
                </a:cubicBezTo>
                <a:cubicBezTo>
                  <a:pt x="1219200" y="1701800"/>
                  <a:pt x="1295400" y="939800"/>
                  <a:pt x="2247900" y="939800"/>
                </a:cubicBezTo>
                <a:cubicBezTo>
                  <a:pt x="3162300" y="939800"/>
                  <a:pt x="3175000" y="1676400"/>
                  <a:pt x="3175000" y="2286000"/>
                </a:cubicBezTo>
                <a:lnTo>
                  <a:pt x="3175000" y="2959100"/>
                </a:lnTo>
                <a:lnTo>
                  <a:pt x="4216400" y="2959100"/>
                </a:lnTo>
                <a:cubicBezTo>
                  <a:pt x="4229100" y="2260600"/>
                  <a:pt x="4229100" y="1727200"/>
                  <a:pt x="4127500" y="1295400"/>
                </a:cubicBezTo>
                <a:cubicBezTo>
                  <a:pt x="3898900" y="317500"/>
                  <a:pt x="2984500" y="0"/>
                  <a:pt x="2247900" y="0"/>
                </a:cubicBezTo>
                <a:cubicBezTo>
                  <a:pt x="406400" y="0"/>
                  <a:pt x="177800" y="1295400"/>
                  <a:pt x="101600" y="1689100"/>
                </a:cubicBezTo>
                <a:cubicBezTo>
                  <a:pt x="38100" y="2082800"/>
                  <a:pt x="0" y="2362200"/>
                  <a:pt x="0" y="4724400"/>
                </a:cubicBezTo>
                <a:cubicBezTo>
                  <a:pt x="0" y="6959600"/>
                  <a:pt x="50800" y="7340600"/>
                  <a:pt x="88900" y="7594600"/>
                </a:cubicBezTo>
                <a:cubicBezTo>
                  <a:pt x="228600" y="8420100"/>
                  <a:pt x="787400" y="9232900"/>
                  <a:pt x="2159000" y="9232900"/>
                </a:cubicBezTo>
                <a:cubicBezTo>
                  <a:pt x="3771900" y="9232900"/>
                  <a:pt x="4064000" y="8331200"/>
                  <a:pt x="4178300" y="7810500"/>
                </a:cubicBezTo>
                <a:cubicBezTo>
                  <a:pt x="4254500" y="7467600"/>
                  <a:pt x="4267200" y="7150100"/>
                  <a:pt x="4267200" y="59436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09" name="Freeform 209"/>
          <p:cNvSpPr/>
          <p:nvPr/>
        </p:nvSpPr>
        <p:spPr>
          <a:xfrm>
            <a:off x="3524323" y="886428"/>
            <a:ext cx="72680" cy="17878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0" name="Freeform 210"/>
          <p:cNvSpPr/>
          <p:nvPr/>
        </p:nvSpPr>
        <p:spPr>
          <a:xfrm>
            <a:off x="3613211" y="936316"/>
            <a:ext cx="79264" cy="131178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1" name="Freeform 211"/>
          <p:cNvSpPr/>
          <p:nvPr/>
        </p:nvSpPr>
        <p:spPr>
          <a:xfrm>
            <a:off x="3708683" y="886428"/>
            <a:ext cx="20512" cy="17878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2" name="Freeform 212"/>
          <p:cNvSpPr/>
          <p:nvPr/>
        </p:nvSpPr>
        <p:spPr>
          <a:xfrm>
            <a:off x="3750974" y="886428"/>
            <a:ext cx="20512" cy="17878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3" name="Freeform 213"/>
          <p:cNvSpPr/>
          <p:nvPr/>
        </p:nvSpPr>
        <p:spPr>
          <a:xfrm>
            <a:off x="3791492" y="936570"/>
            <a:ext cx="71413" cy="130925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4" name="Freeform 214"/>
          <p:cNvSpPr/>
          <p:nvPr/>
        </p:nvSpPr>
        <p:spPr>
          <a:xfrm>
            <a:off x="3883165" y="936316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5" name="Freeform 215"/>
          <p:cNvSpPr/>
          <p:nvPr/>
        </p:nvSpPr>
        <p:spPr>
          <a:xfrm>
            <a:off x="3975851" y="936316"/>
            <a:ext cx="75212" cy="171443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6" name="Freeform 216"/>
          <p:cNvSpPr/>
          <p:nvPr/>
        </p:nvSpPr>
        <p:spPr>
          <a:xfrm>
            <a:off x="4071070" y="936570"/>
            <a:ext cx="71413" cy="130925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7" name="Freeform 217"/>
          <p:cNvSpPr/>
          <p:nvPr/>
        </p:nvSpPr>
        <p:spPr>
          <a:xfrm>
            <a:off x="4155905" y="936316"/>
            <a:ext cx="70400" cy="131178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8" name="Freeform 218"/>
          <p:cNvSpPr/>
          <p:nvPr/>
        </p:nvSpPr>
        <p:spPr>
          <a:xfrm>
            <a:off x="6231380" y="883906"/>
            <a:ext cx="87114" cy="184105"/>
          </a:xfrm>
          <a:custGeom>
            <a:avLst/>
            <a:gdLst/>
            <a:ahLst/>
            <a:cxnLst/>
            <a:rect l="0" t="0" r="0" b="0"/>
            <a:pathLst>
              <a:path w="4368800" h="9232900">
                <a:moveTo>
                  <a:pt x="0" y="6997700"/>
                </a:moveTo>
                <a:cubicBezTo>
                  <a:pt x="0" y="7670800"/>
                  <a:pt x="127000" y="8343900"/>
                  <a:pt x="698500" y="8788400"/>
                </a:cubicBezTo>
                <a:cubicBezTo>
                  <a:pt x="876300" y="8940800"/>
                  <a:pt x="1333500" y="9232900"/>
                  <a:pt x="2197100" y="9232900"/>
                </a:cubicBezTo>
                <a:cubicBezTo>
                  <a:pt x="2870200" y="9232900"/>
                  <a:pt x="4368800" y="8991600"/>
                  <a:pt x="4368800" y="7086600"/>
                </a:cubicBezTo>
                <a:cubicBezTo>
                  <a:pt x="4368800" y="6057900"/>
                  <a:pt x="4038600" y="5600700"/>
                  <a:pt x="3302000" y="4813300"/>
                </a:cubicBezTo>
                <a:lnTo>
                  <a:pt x="2171700" y="3632200"/>
                </a:lnTo>
                <a:cubicBezTo>
                  <a:pt x="1536700" y="2959100"/>
                  <a:pt x="1295400" y="2692400"/>
                  <a:pt x="1295400" y="2019300"/>
                </a:cubicBezTo>
                <a:cubicBezTo>
                  <a:pt x="1295400" y="1765300"/>
                  <a:pt x="1295400" y="952500"/>
                  <a:pt x="2235200" y="952500"/>
                </a:cubicBezTo>
                <a:cubicBezTo>
                  <a:pt x="3022600" y="952500"/>
                  <a:pt x="3136900" y="1511300"/>
                  <a:pt x="3162300" y="1676400"/>
                </a:cubicBezTo>
                <a:cubicBezTo>
                  <a:pt x="3187700" y="1841500"/>
                  <a:pt x="3187700" y="1930400"/>
                  <a:pt x="3213100" y="2781300"/>
                </a:cubicBezTo>
                <a:lnTo>
                  <a:pt x="4191000" y="2781300"/>
                </a:lnTo>
                <a:cubicBezTo>
                  <a:pt x="4191000" y="1460500"/>
                  <a:pt x="4191000" y="1155700"/>
                  <a:pt x="3937000" y="736600"/>
                </a:cubicBezTo>
                <a:cubicBezTo>
                  <a:pt x="3530600" y="76200"/>
                  <a:pt x="2755900" y="0"/>
                  <a:pt x="2298700" y="0"/>
                </a:cubicBezTo>
                <a:cubicBezTo>
                  <a:pt x="215900" y="0"/>
                  <a:pt x="215900" y="1600200"/>
                  <a:pt x="215900" y="2095500"/>
                </a:cubicBezTo>
                <a:cubicBezTo>
                  <a:pt x="215900" y="2908300"/>
                  <a:pt x="393700" y="3454400"/>
                  <a:pt x="1244600" y="4330700"/>
                </a:cubicBezTo>
                <a:lnTo>
                  <a:pt x="2463800" y="5575300"/>
                </a:lnTo>
                <a:cubicBezTo>
                  <a:pt x="2971800" y="6096000"/>
                  <a:pt x="3289300" y="6451600"/>
                  <a:pt x="3289300" y="7162800"/>
                </a:cubicBezTo>
                <a:cubicBezTo>
                  <a:pt x="3289300" y="8140700"/>
                  <a:pt x="2514600" y="8280400"/>
                  <a:pt x="2159000" y="8280400"/>
                </a:cubicBezTo>
                <a:cubicBezTo>
                  <a:pt x="1168400" y="8280400"/>
                  <a:pt x="1092200" y="7442200"/>
                  <a:pt x="1079500" y="7213600"/>
                </a:cubicBezTo>
                <a:cubicBezTo>
                  <a:pt x="1066800" y="7048500"/>
                  <a:pt x="1066800" y="6946900"/>
                  <a:pt x="1066800" y="6007100"/>
                </a:cubicBezTo>
                <a:lnTo>
                  <a:pt x="0" y="60071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19" name="Freeform 219"/>
          <p:cNvSpPr/>
          <p:nvPr/>
        </p:nvSpPr>
        <p:spPr>
          <a:xfrm>
            <a:off x="6333942" y="936580"/>
            <a:ext cx="71667" cy="131178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0" name="Freeform 220"/>
          <p:cNvSpPr/>
          <p:nvPr/>
        </p:nvSpPr>
        <p:spPr>
          <a:xfrm>
            <a:off x="6425362" y="886692"/>
            <a:ext cx="20512" cy="17878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1" name="Freeform 221"/>
          <p:cNvSpPr/>
          <p:nvPr/>
        </p:nvSpPr>
        <p:spPr>
          <a:xfrm>
            <a:off x="6467906" y="938859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2" name="Freeform 222"/>
          <p:cNvSpPr/>
          <p:nvPr/>
        </p:nvSpPr>
        <p:spPr>
          <a:xfrm>
            <a:off x="6553248" y="904672"/>
            <a:ext cx="54699" cy="16308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3" name="Freeform 223"/>
          <p:cNvSpPr/>
          <p:nvPr/>
        </p:nvSpPr>
        <p:spPr>
          <a:xfrm>
            <a:off x="6620863" y="890490"/>
            <a:ext cx="20006" cy="17498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4" name="Freeform 224"/>
          <p:cNvSpPr/>
          <p:nvPr/>
        </p:nvSpPr>
        <p:spPr>
          <a:xfrm>
            <a:off x="6661128" y="936580"/>
            <a:ext cx="71667" cy="131178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5" name="Freeform 225"/>
          <p:cNvSpPr/>
          <p:nvPr/>
        </p:nvSpPr>
        <p:spPr>
          <a:xfrm>
            <a:off x="6752801" y="936580"/>
            <a:ext cx="72680" cy="128899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6" name="Freeform 226"/>
          <p:cNvSpPr/>
          <p:nvPr/>
        </p:nvSpPr>
        <p:spPr>
          <a:xfrm>
            <a:off x="6840929" y="936580"/>
            <a:ext cx="70400" cy="131178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7" name="Rectangle 227"/>
          <p:cNvSpPr/>
          <p:nvPr/>
        </p:nvSpPr>
        <p:spPr>
          <a:xfrm>
            <a:off x="9147392" y="1338329"/>
            <a:ext cx="1049758" cy="999783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228" name="Freeform 228"/>
          <p:cNvSpPr/>
          <p:nvPr/>
        </p:nvSpPr>
        <p:spPr>
          <a:xfrm>
            <a:off x="9155075" y="1406837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29" name="Freeform 229"/>
          <p:cNvSpPr/>
          <p:nvPr/>
        </p:nvSpPr>
        <p:spPr>
          <a:xfrm>
            <a:off x="9228686" y="1406837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0" name="Freeform 230"/>
          <p:cNvSpPr/>
          <p:nvPr/>
        </p:nvSpPr>
        <p:spPr>
          <a:xfrm>
            <a:off x="9306907" y="1404686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1" name="Freeform 231"/>
          <p:cNvSpPr/>
          <p:nvPr/>
        </p:nvSpPr>
        <p:spPr>
          <a:xfrm>
            <a:off x="9386972" y="1406991"/>
            <a:ext cx="90207" cy="108495"/>
          </a:xfrm>
          <a:custGeom>
            <a:avLst/>
            <a:gdLst/>
            <a:ahLst/>
            <a:cxnLst/>
            <a:rect l="0" t="0" r="0" b="0"/>
            <a:pathLst>
              <a:path w="7454900" h="8966200">
                <a:moveTo>
                  <a:pt x="0" y="8966200"/>
                </a:moveTo>
                <a:lnTo>
                  <a:pt x="1625600" y="8966200"/>
                </a:lnTo>
                <a:lnTo>
                  <a:pt x="1498600" y="1193800"/>
                </a:lnTo>
                <a:lnTo>
                  <a:pt x="2971800" y="8966200"/>
                </a:lnTo>
                <a:lnTo>
                  <a:pt x="4521200" y="8966200"/>
                </a:lnTo>
                <a:lnTo>
                  <a:pt x="5969000" y="1193800"/>
                </a:lnTo>
                <a:lnTo>
                  <a:pt x="5816600" y="8966200"/>
                </a:lnTo>
                <a:lnTo>
                  <a:pt x="7454900" y="8966200"/>
                </a:lnTo>
                <a:lnTo>
                  <a:pt x="7454900" y="0"/>
                </a:lnTo>
                <a:lnTo>
                  <a:pt x="4800600" y="0"/>
                </a:lnTo>
                <a:lnTo>
                  <a:pt x="3746500" y="6273800"/>
                </a:lnTo>
                <a:lnTo>
                  <a:pt x="2679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2" name="Freeform 232"/>
          <p:cNvSpPr/>
          <p:nvPr/>
        </p:nvSpPr>
        <p:spPr>
          <a:xfrm>
            <a:off x="9497311" y="1404686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3" name="Freeform 233"/>
          <p:cNvSpPr/>
          <p:nvPr/>
        </p:nvSpPr>
        <p:spPr>
          <a:xfrm>
            <a:off x="9564467" y="1406991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4" name="Freeform 234"/>
          <p:cNvSpPr/>
          <p:nvPr/>
        </p:nvSpPr>
        <p:spPr>
          <a:xfrm>
            <a:off x="9632699" y="140683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5" name="Freeform 235"/>
          <p:cNvSpPr/>
          <p:nvPr/>
        </p:nvSpPr>
        <p:spPr>
          <a:xfrm>
            <a:off x="9733357" y="1404686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6" name="Freeform 236"/>
          <p:cNvSpPr/>
          <p:nvPr/>
        </p:nvSpPr>
        <p:spPr>
          <a:xfrm>
            <a:off x="9810195" y="1404686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7" name="Freeform 237"/>
          <p:cNvSpPr/>
          <p:nvPr/>
        </p:nvSpPr>
        <p:spPr>
          <a:xfrm>
            <a:off x="9889952" y="1406991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8" name="Freeform 238"/>
          <p:cNvSpPr/>
          <p:nvPr/>
        </p:nvSpPr>
        <p:spPr>
          <a:xfrm>
            <a:off x="9970325" y="1406991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39" name="Freeform 239"/>
          <p:cNvSpPr/>
          <p:nvPr/>
        </p:nvSpPr>
        <p:spPr>
          <a:xfrm>
            <a:off x="10053617" y="1406991"/>
            <a:ext cx="59626" cy="108495"/>
          </a:xfrm>
          <a:custGeom>
            <a:avLst/>
            <a:gdLst/>
            <a:ahLst/>
            <a:cxnLst/>
            <a:rect l="0" t="0" r="0" b="0"/>
            <a:pathLst>
              <a:path w="4927600" h="8966200">
                <a:moveTo>
                  <a:pt x="0" y="8966200"/>
                </a:moveTo>
                <a:lnTo>
                  <a:pt x="2654300" y="8966200"/>
                </a:lnTo>
                <a:cubicBezTo>
                  <a:pt x="4737100" y="8966200"/>
                  <a:pt x="4927600" y="7797800"/>
                  <a:pt x="4927600" y="6553200"/>
                </a:cubicBezTo>
                <a:lnTo>
                  <a:pt x="4927600" y="2362200"/>
                </a:lnTo>
                <a:cubicBezTo>
                  <a:pt x="4927600" y="1651000"/>
                  <a:pt x="4864100" y="1041400"/>
                  <a:pt x="4394200" y="558800"/>
                </a:cubicBezTo>
                <a:cubicBezTo>
                  <a:pt x="3848100" y="0"/>
                  <a:pt x="3200400" y="0"/>
                  <a:pt x="2667000" y="0"/>
                </a:cubicBezTo>
                <a:lnTo>
                  <a:pt x="0" y="0"/>
                </a:lnTo>
                <a:close/>
                <a:moveTo>
                  <a:pt x="1651000" y="1308100"/>
                </a:moveTo>
                <a:lnTo>
                  <a:pt x="2298700" y="1308100"/>
                </a:lnTo>
                <a:cubicBezTo>
                  <a:pt x="3022600" y="1308100"/>
                  <a:pt x="3289300" y="1422400"/>
                  <a:pt x="3289300" y="2222500"/>
                </a:cubicBezTo>
                <a:lnTo>
                  <a:pt x="3289300" y="6692900"/>
                </a:lnTo>
                <a:cubicBezTo>
                  <a:pt x="3289300" y="7023100"/>
                  <a:pt x="3289300" y="7543800"/>
                  <a:pt x="2692400" y="7632700"/>
                </a:cubicBezTo>
                <a:cubicBezTo>
                  <a:pt x="2552700" y="7658100"/>
                  <a:pt x="2425700" y="7658100"/>
                  <a:pt x="1651000" y="7658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0" name="Freeform 240"/>
          <p:cNvSpPr/>
          <p:nvPr/>
        </p:nvSpPr>
        <p:spPr>
          <a:xfrm>
            <a:off x="9154768" y="1564662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1" name="Freeform 241"/>
          <p:cNvSpPr/>
          <p:nvPr/>
        </p:nvSpPr>
        <p:spPr>
          <a:xfrm>
            <a:off x="9235140" y="1564508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2" name="Freeform 242"/>
          <p:cNvSpPr/>
          <p:nvPr/>
        </p:nvSpPr>
        <p:spPr>
          <a:xfrm>
            <a:off x="9314268" y="1564662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3" name="Freeform 243"/>
          <p:cNvSpPr/>
          <p:nvPr/>
        </p:nvSpPr>
        <p:spPr>
          <a:xfrm>
            <a:off x="9383222" y="1564662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4" name="Freeform 244"/>
          <p:cNvSpPr/>
          <p:nvPr/>
        </p:nvSpPr>
        <p:spPr>
          <a:xfrm>
            <a:off x="9459753" y="1564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5" name="Freeform 245"/>
          <p:cNvSpPr/>
          <p:nvPr/>
        </p:nvSpPr>
        <p:spPr>
          <a:xfrm>
            <a:off x="9575010" y="1564508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6" name="Freeform 246"/>
          <p:cNvSpPr/>
          <p:nvPr/>
        </p:nvSpPr>
        <p:spPr>
          <a:xfrm>
            <a:off x="9648620" y="1564662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7" name="Freeform 247"/>
          <p:cNvSpPr/>
          <p:nvPr/>
        </p:nvSpPr>
        <p:spPr>
          <a:xfrm>
            <a:off x="9703329" y="1564662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8" name="Freeform 248"/>
          <p:cNvSpPr/>
          <p:nvPr/>
        </p:nvSpPr>
        <p:spPr>
          <a:xfrm>
            <a:off x="9779859" y="1564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49" name="Freeform 249"/>
          <p:cNvSpPr/>
          <p:nvPr/>
        </p:nvSpPr>
        <p:spPr>
          <a:xfrm>
            <a:off x="9863152" y="1564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0" name="Freeform 250"/>
          <p:cNvSpPr/>
          <p:nvPr/>
        </p:nvSpPr>
        <p:spPr>
          <a:xfrm>
            <a:off x="9946443" y="1564662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1" name="Freeform 251"/>
          <p:cNvSpPr/>
          <p:nvPr/>
        </p:nvSpPr>
        <p:spPr>
          <a:xfrm>
            <a:off x="9988090" y="1564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2" name="Freeform 252"/>
          <p:cNvSpPr/>
          <p:nvPr/>
        </p:nvSpPr>
        <p:spPr>
          <a:xfrm>
            <a:off x="10069522" y="1562357"/>
            <a:ext cx="59780" cy="113105"/>
          </a:xfrm>
          <a:custGeom>
            <a:avLst/>
            <a:gdLst/>
            <a:ahLst/>
            <a:cxnLst/>
            <a:rect l="0" t="0" r="0" b="0"/>
            <a:pathLst>
              <a:path w="4940300" h="9347200">
                <a:moveTo>
                  <a:pt x="4940300" y="3086100"/>
                </a:moveTo>
                <a:lnTo>
                  <a:pt x="4940300" y="1778000"/>
                </a:lnTo>
                <a:cubicBezTo>
                  <a:pt x="4940300" y="1219200"/>
                  <a:pt x="4775200" y="736600"/>
                  <a:pt x="4267200" y="406400"/>
                </a:cubicBezTo>
                <a:cubicBezTo>
                  <a:pt x="3733800" y="63500"/>
                  <a:pt x="2959100" y="0"/>
                  <a:pt x="2552700" y="0"/>
                </a:cubicBezTo>
                <a:cubicBezTo>
                  <a:pt x="76200" y="0"/>
                  <a:pt x="0" y="1511300"/>
                  <a:pt x="0" y="2413000"/>
                </a:cubicBezTo>
                <a:lnTo>
                  <a:pt x="0" y="7518400"/>
                </a:lnTo>
                <a:cubicBezTo>
                  <a:pt x="0" y="9004300"/>
                  <a:pt x="1143000" y="9347200"/>
                  <a:pt x="1943100" y="9347200"/>
                </a:cubicBezTo>
                <a:cubicBezTo>
                  <a:pt x="2895600" y="9347200"/>
                  <a:pt x="3289300" y="8890000"/>
                  <a:pt x="3530600" y="8623300"/>
                </a:cubicBezTo>
                <a:lnTo>
                  <a:pt x="3530600" y="9156700"/>
                </a:lnTo>
                <a:lnTo>
                  <a:pt x="4940300" y="9156700"/>
                </a:lnTo>
                <a:lnTo>
                  <a:pt x="4940300" y="4292600"/>
                </a:lnTo>
                <a:lnTo>
                  <a:pt x="2260600" y="4292600"/>
                </a:lnTo>
                <a:lnTo>
                  <a:pt x="2260600" y="5638800"/>
                </a:lnTo>
                <a:lnTo>
                  <a:pt x="3289300" y="5638800"/>
                </a:lnTo>
                <a:lnTo>
                  <a:pt x="3289300" y="7035800"/>
                </a:lnTo>
                <a:cubicBezTo>
                  <a:pt x="3289300" y="7467600"/>
                  <a:pt x="3289300" y="8077200"/>
                  <a:pt x="2463800" y="8077200"/>
                </a:cubicBezTo>
                <a:cubicBezTo>
                  <a:pt x="1879600" y="8077200"/>
                  <a:pt x="1676400" y="7772400"/>
                  <a:pt x="1676400" y="7175500"/>
                </a:cubicBezTo>
                <a:lnTo>
                  <a:pt x="1676400" y="2451100"/>
                </a:lnTo>
                <a:cubicBezTo>
                  <a:pt x="1676400" y="1968500"/>
                  <a:pt x="1676400" y="1295400"/>
                  <a:pt x="2514600" y="1295400"/>
                </a:cubicBezTo>
                <a:cubicBezTo>
                  <a:pt x="3289300" y="1295400"/>
                  <a:pt x="3289300" y="1790700"/>
                  <a:pt x="3289300" y="2235200"/>
                </a:cubicBezTo>
                <a:lnTo>
                  <a:pt x="3289300" y="3086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3" name="Freeform 253"/>
          <p:cNvSpPr/>
          <p:nvPr/>
        </p:nvSpPr>
        <p:spPr>
          <a:xfrm>
            <a:off x="10142441" y="1655024"/>
            <a:ext cx="13216" cy="39187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4" name="Freeform 254"/>
          <p:cNvSpPr/>
          <p:nvPr/>
        </p:nvSpPr>
        <p:spPr>
          <a:xfrm>
            <a:off x="9149741" y="176034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5" name="Freeform 255"/>
          <p:cNvSpPr/>
          <p:nvPr/>
        </p:nvSpPr>
        <p:spPr>
          <a:xfrm>
            <a:off x="9196748" y="1761591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6" name="Freeform 256"/>
          <p:cNvSpPr/>
          <p:nvPr/>
        </p:nvSpPr>
        <p:spPr>
          <a:xfrm>
            <a:off x="9244860" y="176034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7" name="Freeform 257"/>
          <p:cNvSpPr/>
          <p:nvPr/>
        </p:nvSpPr>
        <p:spPr>
          <a:xfrm>
            <a:off x="9286614" y="1742926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8" name="Freeform 258"/>
          <p:cNvSpPr/>
          <p:nvPr/>
        </p:nvSpPr>
        <p:spPr>
          <a:xfrm>
            <a:off x="9321551" y="176034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59" name="Freeform 259"/>
          <p:cNvSpPr/>
          <p:nvPr/>
        </p:nvSpPr>
        <p:spPr>
          <a:xfrm>
            <a:off x="9373811" y="1735183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0" name="Freeform 260"/>
          <p:cNvSpPr/>
          <p:nvPr/>
        </p:nvSpPr>
        <p:spPr>
          <a:xfrm>
            <a:off x="9396900" y="1760346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1" name="Freeform 261"/>
          <p:cNvSpPr/>
          <p:nvPr/>
        </p:nvSpPr>
        <p:spPr>
          <a:xfrm>
            <a:off x="9445427" y="176034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2" name="Freeform 262"/>
          <p:cNvSpPr/>
          <p:nvPr/>
        </p:nvSpPr>
        <p:spPr>
          <a:xfrm>
            <a:off x="9497687" y="1733110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3" name="Freeform 263"/>
          <p:cNvSpPr/>
          <p:nvPr/>
        </p:nvSpPr>
        <p:spPr>
          <a:xfrm>
            <a:off x="9549394" y="1733110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4" name="Freeform 264"/>
          <p:cNvSpPr/>
          <p:nvPr/>
        </p:nvSpPr>
        <p:spPr>
          <a:xfrm>
            <a:off x="9571514" y="176048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5" name="Freeform 265"/>
          <p:cNvSpPr/>
          <p:nvPr/>
        </p:nvSpPr>
        <p:spPr>
          <a:xfrm>
            <a:off x="9653223" y="1733110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6" name="Freeform 266"/>
          <p:cNvSpPr/>
          <p:nvPr/>
        </p:nvSpPr>
        <p:spPr>
          <a:xfrm>
            <a:off x="9705069" y="1761591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7" name="Freeform 267"/>
          <p:cNvSpPr/>
          <p:nvPr/>
        </p:nvSpPr>
        <p:spPr>
          <a:xfrm>
            <a:off x="9756914" y="1735183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8" name="Freeform 268"/>
          <p:cNvSpPr/>
          <p:nvPr/>
        </p:nvSpPr>
        <p:spPr>
          <a:xfrm>
            <a:off x="9779865" y="1733110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69" name="Freeform 269"/>
          <p:cNvSpPr/>
          <p:nvPr/>
        </p:nvSpPr>
        <p:spPr>
          <a:xfrm>
            <a:off x="9801985" y="1733110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0" name="Freeform 270"/>
          <p:cNvSpPr/>
          <p:nvPr/>
        </p:nvSpPr>
        <p:spPr>
          <a:xfrm>
            <a:off x="9854937" y="1735183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1" name="Freeform 271"/>
          <p:cNvSpPr/>
          <p:nvPr/>
        </p:nvSpPr>
        <p:spPr>
          <a:xfrm>
            <a:off x="9878025" y="1760346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2" name="Freeform 272"/>
          <p:cNvSpPr/>
          <p:nvPr/>
        </p:nvSpPr>
        <p:spPr>
          <a:xfrm>
            <a:off x="9928626" y="1760346"/>
            <a:ext cx="41061" cy="9359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3" name="Freeform 273"/>
          <p:cNvSpPr/>
          <p:nvPr/>
        </p:nvSpPr>
        <p:spPr>
          <a:xfrm>
            <a:off x="9981162" y="1814404"/>
            <a:ext cx="11890" cy="35255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4" name="Freeform 274"/>
          <p:cNvSpPr/>
          <p:nvPr/>
        </p:nvSpPr>
        <p:spPr>
          <a:xfrm>
            <a:off x="9153336" y="1890720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5" name="Freeform 275"/>
          <p:cNvSpPr/>
          <p:nvPr/>
        </p:nvSpPr>
        <p:spPr>
          <a:xfrm>
            <a:off x="9175457" y="1917956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6" name="Freeform 276"/>
          <p:cNvSpPr/>
          <p:nvPr/>
        </p:nvSpPr>
        <p:spPr>
          <a:xfrm>
            <a:off x="9219422" y="1919200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7" name="Freeform 277"/>
          <p:cNvSpPr/>
          <p:nvPr/>
        </p:nvSpPr>
        <p:spPr>
          <a:xfrm>
            <a:off x="9294218" y="1945607"/>
            <a:ext cx="31799" cy="10784"/>
          </a:xfrm>
          <a:custGeom>
            <a:avLst/>
            <a:gdLst/>
            <a:ahLst/>
            <a:cxnLst/>
            <a:rect l="0" t="0" r="0" b="0"/>
            <a:pathLst>
              <a:path w="2921000" h="990600">
                <a:moveTo>
                  <a:pt x="2921000" y="0"/>
                </a:moveTo>
                <a:lnTo>
                  <a:pt x="0" y="0"/>
                </a:lnTo>
                <a:lnTo>
                  <a:pt x="0" y="990600"/>
                </a:lnTo>
                <a:lnTo>
                  <a:pt x="2921000" y="9906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8" name="Freeform 278"/>
          <p:cNvSpPr/>
          <p:nvPr/>
        </p:nvSpPr>
        <p:spPr>
          <a:xfrm>
            <a:off x="9333897" y="1917956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79" name="Freeform 279"/>
          <p:cNvSpPr/>
          <p:nvPr/>
        </p:nvSpPr>
        <p:spPr>
          <a:xfrm>
            <a:off x="9380627" y="191795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0" name="Freeform 280"/>
          <p:cNvSpPr/>
          <p:nvPr/>
        </p:nvSpPr>
        <p:spPr>
          <a:xfrm>
            <a:off x="9432887" y="1917403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1" name="Freeform 281"/>
          <p:cNvSpPr/>
          <p:nvPr/>
        </p:nvSpPr>
        <p:spPr>
          <a:xfrm>
            <a:off x="9467451" y="1890720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2" name="Freeform 282"/>
          <p:cNvSpPr/>
          <p:nvPr/>
        </p:nvSpPr>
        <p:spPr>
          <a:xfrm>
            <a:off x="9518190" y="1917956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3" name="Freeform 283"/>
          <p:cNvSpPr/>
          <p:nvPr/>
        </p:nvSpPr>
        <p:spPr>
          <a:xfrm>
            <a:off x="9568238" y="1917957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4" name="Freeform 284"/>
          <p:cNvSpPr/>
          <p:nvPr/>
        </p:nvSpPr>
        <p:spPr>
          <a:xfrm>
            <a:off x="9646490" y="1900536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5" name="Freeform 285"/>
          <p:cNvSpPr/>
          <p:nvPr/>
        </p:nvSpPr>
        <p:spPr>
          <a:xfrm>
            <a:off x="9683404" y="1917403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6" name="Freeform 286"/>
          <p:cNvSpPr/>
          <p:nvPr/>
        </p:nvSpPr>
        <p:spPr>
          <a:xfrm>
            <a:off x="9714650" y="191795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7" name="Freeform 287"/>
          <p:cNvSpPr/>
          <p:nvPr/>
        </p:nvSpPr>
        <p:spPr>
          <a:xfrm>
            <a:off x="9766910" y="1917957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8" name="Freeform 288"/>
          <p:cNvSpPr/>
          <p:nvPr/>
        </p:nvSpPr>
        <p:spPr>
          <a:xfrm>
            <a:off x="9815023" y="191795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89" name="Freeform 289"/>
          <p:cNvSpPr/>
          <p:nvPr/>
        </p:nvSpPr>
        <p:spPr>
          <a:xfrm>
            <a:off x="9861891" y="1917956"/>
            <a:ext cx="40923" cy="92354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0" name="Freeform 290"/>
          <p:cNvSpPr/>
          <p:nvPr/>
        </p:nvSpPr>
        <p:spPr>
          <a:xfrm>
            <a:off x="9912768" y="1917956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1" name="Freeform 291"/>
          <p:cNvSpPr/>
          <p:nvPr/>
        </p:nvSpPr>
        <p:spPr>
          <a:xfrm>
            <a:off x="9962816" y="1917403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2" name="Freeform 292"/>
          <p:cNvSpPr/>
          <p:nvPr/>
        </p:nvSpPr>
        <p:spPr>
          <a:xfrm>
            <a:off x="9995016" y="1900536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3" name="Freeform 293"/>
          <p:cNvSpPr/>
          <p:nvPr/>
        </p:nvSpPr>
        <p:spPr>
          <a:xfrm>
            <a:off x="10028196" y="191795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4" name="Freeform 294"/>
          <p:cNvSpPr/>
          <p:nvPr/>
        </p:nvSpPr>
        <p:spPr>
          <a:xfrm>
            <a:off x="10074650" y="1972014"/>
            <a:ext cx="11890" cy="35255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5" name="Freeform 295"/>
          <p:cNvSpPr/>
          <p:nvPr/>
        </p:nvSpPr>
        <p:spPr>
          <a:xfrm>
            <a:off x="9152231" y="2075567"/>
            <a:ext cx="41061" cy="9359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6" name="Freeform 296"/>
          <p:cNvSpPr/>
          <p:nvPr/>
        </p:nvSpPr>
        <p:spPr>
          <a:xfrm>
            <a:off x="9205320" y="2075014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7" name="Freeform 297"/>
          <p:cNvSpPr/>
          <p:nvPr/>
        </p:nvSpPr>
        <p:spPr>
          <a:xfrm>
            <a:off x="9238778" y="207570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8" name="Freeform 298"/>
          <p:cNvSpPr/>
          <p:nvPr/>
        </p:nvSpPr>
        <p:spPr>
          <a:xfrm>
            <a:off x="9287719" y="207570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299" name="Freeform 299"/>
          <p:cNvSpPr/>
          <p:nvPr/>
        </p:nvSpPr>
        <p:spPr>
          <a:xfrm>
            <a:off x="9337768" y="2075567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0" name="Freeform 300"/>
          <p:cNvSpPr/>
          <p:nvPr/>
        </p:nvSpPr>
        <p:spPr>
          <a:xfrm>
            <a:off x="9417541" y="207556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1" name="Freeform 301"/>
          <p:cNvSpPr/>
          <p:nvPr/>
        </p:nvSpPr>
        <p:spPr>
          <a:xfrm>
            <a:off x="9464409" y="2075566"/>
            <a:ext cx="40923" cy="92354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2" name="Freeform 302"/>
          <p:cNvSpPr/>
          <p:nvPr/>
        </p:nvSpPr>
        <p:spPr>
          <a:xfrm>
            <a:off x="9513075" y="207556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3" name="Freeform 303"/>
          <p:cNvSpPr/>
          <p:nvPr/>
        </p:nvSpPr>
        <p:spPr>
          <a:xfrm>
            <a:off x="9564229" y="2075566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4" name="Freeform 304"/>
          <p:cNvSpPr/>
          <p:nvPr/>
        </p:nvSpPr>
        <p:spPr>
          <a:xfrm>
            <a:off x="9613170" y="207570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5" name="Freeform 305"/>
          <p:cNvSpPr/>
          <p:nvPr/>
        </p:nvSpPr>
        <p:spPr>
          <a:xfrm>
            <a:off x="9659486" y="207556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6" name="Freeform 306"/>
          <p:cNvSpPr/>
          <p:nvPr/>
        </p:nvSpPr>
        <p:spPr>
          <a:xfrm>
            <a:off x="9734835" y="207556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7" name="Freeform 307"/>
          <p:cNvSpPr/>
          <p:nvPr/>
        </p:nvSpPr>
        <p:spPr>
          <a:xfrm>
            <a:off x="9787095" y="2075567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8" name="Freeform 308"/>
          <p:cNvSpPr/>
          <p:nvPr/>
        </p:nvSpPr>
        <p:spPr>
          <a:xfrm>
            <a:off x="9837835" y="2048330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09" name="Freeform 309"/>
          <p:cNvSpPr/>
          <p:nvPr/>
        </p:nvSpPr>
        <p:spPr>
          <a:xfrm>
            <a:off x="9149741" y="223317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0" name="Freeform 310"/>
          <p:cNvSpPr/>
          <p:nvPr/>
        </p:nvSpPr>
        <p:spPr>
          <a:xfrm>
            <a:off x="9196748" y="2234422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1" name="Freeform 311"/>
          <p:cNvSpPr/>
          <p:nvPr/>
        </p:nvSpPr>
        <p:spPr>
          <a:xfrm>
            <a:off x="9244860" y="223317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2" name="Freeform 312"/>
          <p:cNvSpPr/>
          <p:nvPr/>
        </p:nvSpPr>
        <p:spPr>
          <a:xfrm>
            <a:off x="9286614" y="2215757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3" name="Freeform 313"/>
          <p:cNvSpPr/>
          <p:nvPr/>
        </p:nvSpPr>
        <p:spPr>
          <a:xfrm>
            <a:off x="9321551" y="223317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4" name="Freeform 314"/>
          <p:cNvSpPr/>
          <p:nvPr/>
        </p:nvSpPr>
        <p:spPr>
          <a:xfrm>
            <a:off x="9373811" y="2208014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5" name="Freeform 315"/>
          <p:cNvSpPr/>
          <p:nvPr/>
        </p:nvSpPr>
        <p:spPr>
          <a:xfrm>
            <a:off x="9396900" y="2233177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6" name="Freeform 316"/>
          <p:cNvSpPr/>
          <p:nvPr/>
        </p:nvSpPr>
        <p:spPr>
          <a:xfrm>
            <a:off x="9445427" y="2233176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7" name="Freeform 317"/>
          <p:cNvSpPr/>
          <p:nvPr/>
        </p:nvSpPr>
        <p:spPr>
          <a:xfrm>
            <a:off x="9497687" y="2205941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8" name="Freeform 318"/>
          <p:cNvSpPr/>
          <p:nvPr/>
        </p:nvSpPr>
        <p:spPr>
          <a:xfrm>
            <a:off x="9549394" y="2205941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19" name="Freeform 319"/>
          <p:cNvSpPr/>
          <p:nvPr/>
        </p:nvSpPr>
        <p:spPr>
          <a:xfrm>
            <a:off x="9571514" y="223331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0" name="Freeform 320"/>
          <p:cNvSpPr/>
          <p:nvPr/>
        </p:nvSpPr>
        <p:spPr>
          <a:xfrm>
            <a:off x="9653085" y="2205941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1" name="Freeform 321"/>
          <p:cNvSpPr/>
          <p:nvPr/>
        </p:nvSpPr>
        <p:spPr>
          <a:xfrm>
            <a:off x="9676311" y="2208014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2" name="Freeform 322"/>
          <p:cNvSpPr/>
          <p:nvPr/>
        </p:nvSpPr>
        <p:spPr>
          <a:xfrm>
            <a:off x="9694008" y="2205526"/>
            <a:ext cx="30278" cy="98022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3" name="Freeform 323"/>
          <p:cNvSpPr/>
          <p:nvPr/>
        </p:nvSpPr>
        <p:spPr>
          <a:xfrm>
            <a:off x="9729954" y="223331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4" name="Freeform 324"/>
          <p:cNvSpPr/>
          <p:nvPr/>
        </p:nvSpPr>
        <p:spPr>
          <a:xfrm>
            <a:off x="9776270" y="223317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5" name="Freeform 325"/>
          <p:cNvSpPr/>
          <p:nvPr/>
        </p:nvSpPr>
        <p:spPr>
          <a:xfrm>
            <a:off x="9818023" y="2215757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6" name="Freeform 326"/>
          <p:cNvSpPr/>
          <p:nvPr/>
        </p:nvSpPr>
        <p:spPr>
          <a:xfrm>
            <a:off x="9852573" y="2234283"/>
            <a:ext cx="43412" cy="91801"/>
          </a:xfrm>
          <a:custGeom>
            <a:avLst/>
            <a:gdLst/>
            <a:ahLst/>
            <a:cxnLst/>
            <a:rect l="0" t="0" r="0" b="0"/>
            <a:pathLst>
              <a:path w="3987800" h="8432800">
                <a:moveTo>
                  <a:pt x="2908300" y="0"/>
                </a:moveTo>
                <a:lnTo>
                  <a:pt x="2095500" y="5118100"/>
                </a:lnTo>
                <a:lnTo>
                  <a:pt x="1092200" y="0"/>
                </a:lnTo>
                <a:lnTo>
                  <a:pt x="0" y="0"/>
                </a:lnTo>
                <a:lnTo>
                  <a:pt x="1435100" y="6045200"/>
                </a:lnTo>
                <a:cubicBezTo>
                  <a:pt x="1447800" y="6096000"/>
                  <a:pt x="1562100" y="6553200"/>
                  <a:pt x="1562100" y="6819900"/>
                </a:cubicBezTo>
                <a:cubicBezTo>
                  <a:pt x="1562100" y="7581900"/>
                  <a:pt x="1016000" y="7569200"/>
                  <a:pt x="177800" y="7556500"/>
                </a:cubicBezTo>
                <a:lnTo>
                  <a:pt x="177800" y="8432800"/>
                </a:lnTo>
                <a:lnTo>
                  <a:pt x="838200" y="8432800"/>
                </a:lnTo>
                <a:cubicBezTo>
                  <a:pt x="1397000" y="8432800"/>
                  <a:pt x="1981200" y="8343900"/>
                  <a:pt x="2362200" y="7594600"/>
                </a:cubicBezTo>
                <a:cubicBezTo>
                  <a:pt x="2540000" y="7251700"/>
                  <a:pt x="2603500" y="6997700"/>
                  <a:pt x="2895600" y="5537200"/>
                </a:cubicBezTo>
                <a:lnTo>
                  <a:pt x="39878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7" name="Freeform 327"/>
          <p:cNvSpPr/>
          <p:nvPr/>
        </p:nvSpPr>
        <p:spPr>
          <a:xfrm>
            <a:off x="9903726" y="2205941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8" name="Freeform 328"/>
          <p:cNvSpPr/>
          <p:nvPr/>
        </p:nvSpPr>
        <p:spPr>
          <a:xfrm>
            <a:off x="9925847" y="2233315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29" name="Freeform 329"/>
          <p:cNvSpPr/>
          <p:nvPr/>
        </p:nvSpPr>
        <p:spPr>
          <a:xfrm>
            <a:off x="9972162" y="2233176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0" name="Rectangle 330"/>
          <p:cNvSpPr/>
          <p:nvPr/>
        </p:nvSpPr>
        <p:spPr>
          <a:xfrm>
            <a:off x="9148014" y="3407256"/>
            <a:ext cx="951846" cy="999783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331" name="Freeform 331"/>
          <p:cNvSpPr/>
          <p:nvPr/>
        </p:nvSpPr>
        <p:spPr>
          <a:xfrm>
            <a:off x="9155697" y="3475918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2" name="Freeform 332"/>
          <p:cNvSpPr/>
          <p:nvPr/>
        </p:nvSpPr>
        <p:spPr>
          <a:xfrm>
            <a:off x="9197344" y="3475918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3" name="Freeform 333"/>
          <p:cNvSpPr/>
          <p:nvPr/>
        </p:nvSpPr>
        <p:spPr>
          <a:xfrm>
            <a:off x="9270647" y="3475918"/>
            <a:ext cx="62085" cy="108495"/>
          </a:xfrm>
          <a:custGeom>
            <a:avLst/>
            <a:gdLst/>
            <a:ahLst/>
            <a:cxnLst/>
            <a:rect l="0" t="0" r="0" b="0"/>
            <a:pathLst>
              <a:path w="5130800" h="8966200">
                <a:moveTo>
                  <a:pt x="1778000" y="8966200"/>
                </a:moveTo>
                <a:lnTo>
                  <a:pt x="3441700" y="8966200"/>
                </a:lnTo>
                <a:lnTo>
                  <a:pt x="5130800" y="0"/>
                </a:lnTo>
                <a:lnTo>
                  <a:pt x="3441700" y="0"/>
                </a:lnTo>
                <a:lnTo>
                  <a:pt x="2628900" y="5930900"/>
                </a:lnTo>
                <a:lnTo>
                  <a:pt x="1752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4" name="Freeform 334"/>
          <p:cNvSpPr/>
          <p:nvPr/>
        </p:nvSpPr>
        <p:spPr>
          <a:xfrm>
            <a:off x="9344719" y="3475764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5" name="Freeform 335"/>
          <p:cNvSpPr/>
          <p:nvPr/>
        </p:nvSpPr>
        <p:spPr>
          <a:xfrm>
            <a:off x="9412459" y="3473613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6" name="Freeform 336"/>
          <p:cNvSpPr/>
          <p:nvPr/>
        </p:nvSpPr>
        <p:spPr>
          <a:xfrm>
            <a:off x="9477310" y="3475918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7" name="Freeform 337"/>
          <p:cNvSpPr/>
          <p:nvPr/>
        </p:nvSpPr>
        <p:spPr>
          <a:xfrm>
            <a:off x="9583961" y="3475918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8" name="Freeform 338"/>
          <p:cNvSpPr/>
          <p:nvPr/>
        </p:nvSpPr>
        <p:spPr>
          <a:xfrm>
            <a:off x="9625607" y="3475918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39" name="Freeform 339"/>
          <p:cNvSpPr/>
          <p:nvPr/>
        </p:nvSpPr>
        <p:spPr>
          <a:xfrm>
            <a:off x="9155698" y="3633436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0" name="Freeform 340"/>
          <p:cNvSpPr/>
          <p:nvPr/>
        </p:nvSpPr>
        <p:spPr>
          <a:xfrm>
            <a:off x="9234825" y="3633436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1" name="Freeform 341"/>
          <p:cNvSpPr/>
          <p:nvPr/>
        </p:nvSpPr>
        <p:spPr>
          <a:xfrm>
            <a:off x="9305363" y="363359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2" name="Freeform 342"/>
          <p:cNvSpPr/>
          <p:nvPr/>
        </p:nvSpPr>
        <p:spPr>
          <a:xfrm>
            <a:off x="9388655" y="3633436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3" name="Freeform 343"/>
          <p:cNvSpPr/>
          <p:nvPr/>
        </p:nvSpPr>
        <p:spPr>
          <a:xfrm>
            <a:off x="9450110" y="3633590"/>
            <a:ext cx="105268" cy="108495"/>
          </a:xfrm>
          <a:custGeom>
            <a:avLst/>
            <a:gdLst/>
            <a:ahLst/>
            <a:cxnLst/>
            <a:rect l="0" t="0" r="0" b="0"/>
            <a:pathLst>
              <a:path w="8699500" h="8966200">
                <a:moveTo>
                  <a:pt x="1638300" y="8966200"/>
                </a:moveTo>
                <a:lnTo>
                  <a:pt x="3403600" y="8966200"/>
                </a:lnTo>
                <a:lnTo>
                  <a:pt x="4381500" y="2857500"/>
                </a:lnTo>
                <a:lnTo>
                  <a:pt x="5232400" y="8966200"/>
                </a:lnTo>
                <a:lnTo>
                  <a:pt x="6972300" y="8966200"/>
                </a:lnTo>
                <a:lnTo>
                  <a:pt x="8699500" y="0"/>
                </a:lnTo>
                <a:lnTo>
                  <a:pt x="7023100" y="0"/>
                </a:lnTo>
                <a:lnTo>
                  <a:pt x="6083300" y="6756400"/>
                </a:lnTo>
                <a:lnTo>
                  <a:pt x="5143500" y="0"/>
                </a:lnTo>
                <a:lnTo>
                  <a:pt x="3581400" y="0"/>
                </a:lnTo>
                <a:lnTo>
                  <a:pt x="2603500" y="6756400"/>
                </a:lnTo>
                <a:lnTo>
                  <a:pt x="1701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4" name="Freeform 344"/>
          <p:cNvSpPr/>
          <p:nvPr/>
        </p:nvSpPr>
        <p:spPr>
          <a:xfrm>
            <a:off x="9558604" y="3633590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5" name="Freeform 345"/>
          <p:cNvSpPr/>
          <p:nvPr/>
        </p:nvSpPr>
        <p:spPr>
          <a:xfrm>
            <a:off x="9635135" y="3633590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6" name="Freeform 346"/>
          <p:cNvSpPr/>
          <p:nvPr/>
        </p:nvSpPr>
        <p:spPr>
          <a:xfrm>
            <a:off x="9713479" y="3633590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7" name="Freeform 347"/>
          <p:cNvSpPr/>
          <p:nvPr/>
        </p:nvSpPr>
        <p:spPr>
          <a:xfrm>
            <a:off x="9772598" y="3633436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8" name="Freeform 348"/>
          <p:cNvSpPr/>
          <p:nvPr/>
        </p:nvSpPr>
        <p:spPr>
          <a:xfrm>
            <a:off x="9155698" y="37911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49" name="Freeform 349"/>
          <p:cNvSpPr/>
          <p:nvPr/>
        </p:nvSpPr>
        <p:spPr>
          <a:xfrm>
            <a:off x="9226235" y="3791261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0" name="Freeform 350"/>
          <p:cNvSpPr/>
          <p:nvPr/>
        </p:nvSpPr>
        <p:spPr>
          <a:xfrm>
            <a:off x="9309527" y="37911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1" name="Freeform 351"/>
          <p:cNvSpPr/>
          <p:nvPr/>
        </p:nvSpPr>
        <p:spPr>
          <a:xfrm>
            <a:off x="9380064" y="3791107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2" name="Freeform 352"/>
          <p:cNvSpPr/>
          <p:nvPr/>
        </p:nvSpPr>
        <p:spPr>
          <a:xfrm>
            <a:off x="9458269" y="3788956"/>
            <a:ext cx="59780" cy="113105"/>
          </a:xfrm>
          <a:custGeom>
            <a:avLst/>
            <a:gdLst/>
            <a:ahLst/>
            <a:cxnLst/>
            <a:rect l="0" t="0" r="0" b="0"/>
            <a:pathLst>
              <a:path w="4940300" h="9347200">
                <a:moveTo>
                  <a:pt x="4940300" y="3086100"/>
                </a:moveTo>
                <a:lnTo>
                  <a:pt x="4940300" y="1778000"/>
                </a:lnTo>
                <a:cubicBezTo>
                  <a:pt x="4940300" y="1219200"/>
                  <a:pt x="4775200" y="736600"/>
                  <a:pt x="4267200" y="406400"/>
                </a:cubicBezTo>
                <a:cubicBezTo>
                  <a:pt x="3733800" y="63500"/>
                  <a:pt x="2959100" y="0"/>
                  <a:pt x="2552700" y="0"/>
                </a:cubicBezTo>
                <a:cubicBezTo>
                  <a:pt x="76200" y="0"/>
                  <a:pt x="0" y="1511300"/>
                  <a:pt x="0" y="2413000"/>
                </a:cubicBezTo>
                <a:lnTo>
                  <a:pt x="0" y="7518400"/>
                </a:lnTo>
                <a:cubicBezTo>
                  <a:pt x="0" y="9004300"/>
                  <a:pt x="1143000" y="9347200"/>
                  <a:pt x="1943100" y="9347200"/>
                </a:cubicBezTo>
                <a:cubicBezTo>
                  <a:pt x="2895600" y="9347200"/>
                  <a:pt x="3289300" y="8890000"/>
                  <a:pt x="3530600" y="8623300"/>
                </a:cubicBezTo>
                <a:lnTo>
                  <a:pt x="3530600" y="9156700"/>
                </a:lnTo>
                <a:lnTo>
                  <a:pt x="4940300" y="9156700"/>
                </a:lnTo>
                <a:lnTo>
                  <a:pt x="4940300" y="4292600"/>
                </a:lnTo>
                <a:lnTo>
                  <a:pt x="2260600" y="4292600"/>
                </a:lnTo>
                <a:lnTo>
                  <a:pt x="2260600" y="5638800"/>
                </a:lnTo>
                <a:lnTo>
                  <a:pt x="3289300" y="5638800"/>
                </a:lnTo>
                <a:lnTo>
                  <a:pt x="3289300" y="7035800"/>
                </a:lnTo>
                <a:cubicBezTo>
                  <a:pt x="3289300" y="7467600"/>
                  <a:pt x="3289300" y="8077200"/>
                  <a:pt x="2463800" y="8077200"/>
                </a:cubicBezTo>
                <a:cubicBezTo>
                  <a:pt x="1879600" y="8077200"/>
                  <a:pt x="1676400" y="7772400"/>
                  <a:pt x="1676400" y="7175500"/>
                </a:cubicBezTo>
                <a:lnTo>
                  <a:pt x="1676400" y="2451100"/>
                </a:lnTo>
                <a:cubicBezTo>
                  <a:pt x="1676400" y="1968500"/>
                  <a:pt x="1676400" y="1295400"/>
                  <a:pt x="2514600" y="1295400"/>
                </a:cubicBezTo>
                <a:cubicBezTo>
                  <a:pt x="3289300" y="1295400"/>
                  <a:pt x="3289300" y="1790700"/>
                  <a:pt x="3289300" y="2235200"/>
                </a:cubicBezTo>
                <a:lnTo>
                  <a:pt x="3289300" y="3086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3" name="Freeform 353"/>
          <p:cNvSpPr/>
          <p:nvPr/>
        </p:nvSpPr>
        <p:spPr>
          <a:xfrm>
            <a:off x="9525425" y="3791261"/>
            <a:ext cx="63622" cy="108495"/>
          </a:xfrm>
          <a:custGeom>
            <a:avLst/>
            <a:gdLst/>
            <a:ahLst/>
            <a:cxnLst/>
            <a:rect l="0" t="0" r="0" b="0"/>
            <a:pathLst>
              <a:path w="5257800" h="8966200">
                <a:moveTo>
                  <a:pt x="1790700" y="6210300"/>
                </a:moveTo>
                <a:lnTo>
                  <a:pt x="1790700" y="8966200"/>
                </a:lnTo>
                <a:lnTo>
                  <a:pt x="3467100" y="8966200"/>
                </a:lnTo>
                <a:lnTo>
                  <a:pt x="3467100" y="6311900"/>
                </a:lnTo>
                <a:lnTo>
                  <a:pt x="5257800" y="0"/>
                </a:lnTo>
                <a:lnTo>
                  <a:pt x="3517900" y="0"/>
                </a:lnTo>
                <a:lnTo>
                  <a:pt x="2641600" y="4521200"/>
                </a:lnTo>
                <a:lnTo>
                  <a:pt x="17399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4" name="Freeform 354"/>
          <p:cNvSpPr/>
          <p:nvPr/>
        </p:nvSpPr>
        <p:spPr>
          <a:xfrm>
            <a:off x="9594719" y="3883332"/>
            <a:ext cx="11890" cy="35255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5" name="Freeform 355"/>
          <p:cNvSpPr/>
          <p:nvPr/>
        </p:nvSpPr>
        <p:spPr>
          <a:xfrm>
            <a:off x="9643938" y="3830518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6" name="Freeform 356"/>
          <p:cNvSpPr/>
          <p:nvPr/>
        </p:nvSpPr>
        <p:spPr>
          <a:xfrm>
            <a:off x="9718734" y="382927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7" name="Freeform 357"/>
          <p:cNvSpPr/>
          <p:nvPr/>
        </p:nvSpPr>
        <p:spPr>
          <a:xfrm>
            <a:off x="9767260" y="3829274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8" name="Freeform 358"/>
          <p:cNvSpPr/>
          <p:nvPr/>
        </p:nvSpPr>
        <p:spPr>
          <a:xfrm>
            <a:off x="9809013" y="3811854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59" name="Freeform 359"/>
          <p:cNvSpPr/>
          <p:nvPr/>
        </p:nvSpPr>
        <p:spPr>
          <a:xfrm>
            <a:off x="9844821" y="382941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0" name="Freeform 360"/>
          <p:cNvSpPr/>
          <p:nvPr/>
        </p:nvSpPr>
        <p:spPr>
          <a:xfrm>
            <a:off x="9153964" y="3986885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1" name="Freeform 361"/>
          <p:cNvSpPr/>
          <p:nvPr/>
        </p:nvSpPr>
        <p:spPr>
          <a:xfrm>
            <a:off x="9231386" y="398688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2" name="Freeform 362"/>
          <p:cNvSpPr/>
          <p:nvPr/>
        </p:nvSpPr>
        <p:spPr>
          <a:xfrm>
            <a:off x="9283647" y="398688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3" name="Freeform 363"/>
          <p:cNvSpPr/>
          <p:nvPr/>
        </p:nvSpPr>
        <p:spPr>
          <a:xfrm>
            <a:off x="9332174" y="398688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4" name="Freeform 364"/>
          <p:cNvSpPr/>
          <p:nvPr/>
        </p:nvSpPr>
        <p:spPr>
          <a:xfrm>
            <a:off x="9383190" y="3986884"/>
            <a:ext cx="41061" cy="9359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5" name="Freeform 365"/>
          <p:cNvSpPr/>
          <p:nvPr/>
        </p:nvSpPr>
        <p:spPr>
          <a:xfrm>
            <a:off x="9435173" y="398702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6" name="Freeform 366"/>
          <p:cNvSpPr/>
          <p:nvPr/>
        </p:nvSpPr>
        <p:spPr>
          <a:xfrm>
            <a:off x="9485083" y="3986885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7" name="Freeform 367"/>
          <p:cNvSpPr/>
          <p:nvPr/>
        </p:nvSpPr>
        <p:spPr>
          <a:xfrm>
            <a:off x="9564718" y="398702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8" name="Freeform 368"/>
          <p:cNvSpPr/>
          <p:nvPr/>
        </p:nvSpPr>
        <p:spPr>
          <a:xfrm>
            <a:off x="9614766" y="398688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69" name="Freeform 369"/>
          <p:cNvSpPr/>
          <p:nvPr/>
        </p:nvSpPr>
        <p:spPr>
          <a:xfrm>
            <a:off x="9661357" y="3969465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0" name="Freeform 370"/>
          <p:cNvSpPr/>
          <p:nvPr/>
        </p:nvSpPr>
        <p:spPr>
          <a:xfrm>
            <a:off x="9697718" y="4040942"/>
            <a:ext cx="11890" cy="35255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1" name="Freeform 371"/>
          <p:cNvSpPr/>
          <p:nvPr/>
        </p:nvSpPr>
        <p:spPr>
          <a:xfrm>
            <a:off x="9150369" y="4144494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2" name="Freeform 372"/>
          <p:cNvSpPr/>
          <p:nvPr/>
        </p:nvSpPr>
        <p:spPr>
          <a:xfrm>
            <a:off x="9197375" y="414573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3" name="Freeform 373"/>
          <p:cNvSpPr/>
          <p:nvPr/>
        </p:nvSpPr>
        <p:spPr>
          <a:xfrm>
            <a:off x="9245488" y="4144494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4" name="Freeform 374"/>
          <p:cNvSpPr/>
          <p:nvPr/>
        </p:nvSpPr>
        <p:spPr>
          <a:xfrm>
            <a:off x="9287241" y="4127074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5" name="Freeform 375"/>
          <p:cNvSpPr/>
          <p:nvPr/>
        </p:nvSpPr>
        <p:spPr>
          <a:xfrm>
            <a:off x="9322178" y="414449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6" name="Freeform 376"/>
          <p:cNvSpPr/>
          <p:nvPr/>
        </p:nvSpPr>
        <p:spPr>
          <a:xfrm>
            <a:off x="9374438" y="4119332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7" name="Freeform 377"/>
          <p:cNvSpPr/>
          <p:nvPr/>
        </p:nvSpPr>
        <p:spPr>
          <a:xfrm>
            <a:off x="9397527" y="414449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8" name="Freeform 378"/>
          <p:cNvSpPr/>
          <p:nvPr/>
        </p:nvSpPr>
        <p:spPr>
          <a:xfrm>
            <a:off x="9446055" y="414449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79" name="Freeform 379"/>
          <p:cNvSpPr/>
          <p:nvPr/>
        </p:nvSpPr>
        <p:spPr>
          <a:xfrm>
            <a:off x="9498314" y="4117258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939800" y="8394700"/>
                </a:moveTo>
                <a:cubicBezTo>
                  <a:pt x="1168400" y="8661400"/>
                  <a:pt x="1536700" y="9080500"/>
                  <a:pt x="2235200" y="9080500"/>
                </a:cubicBezTo>
                <a:cubicBezTo>
                  <a:pt x="2717800" y="9080500"/>
                  <a:pt x="3454400" y="8851900"/>
                  <a:pt x="3632200" y="7912100"/>
                </a:cubicBezTo>
                <a:cubicBezTo>
                  <a:pt x="3746500" y="7340600"/>
                  <a:pt x="3746500" y="5778500"/>
                  <a:pt x="3746500" y="5092700"/>
                </a:cubicBezTo>
                <a:cubicBezTo>
                  <a:pt x="3746500" y="4546600"/>
                  <a:pt x="3746500" y="3644900"/>
                  <a:pt x="3479800" y="3175000"/>
                </a:cubicBezTo>
                <a:cubicBezTo>
                  <a:pt x="3340100" y="2921000"/>
                  <a:pt x="2971800" y="2501900"/>
                  <a:pt x="2247900" y="2501900"/>
                </a:cubicBezTo>
                <a:cubicBezTo>
                  <a:pt x="1524000" y="2501900"/>
                  <a:pt x="1181100" y="2908300"/>
                  <a:pt x="1003300" y="31369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939800" y="8966200"/>
                </a:lnTo>
                <a:close/>
                <a:moveTo>
                  <a:pt x="1003300" y="5041900"/>
                </a:moveTo>
                <a:cubicBezTo>
                  <a:pt x="1003300" y="4241800"/>
                  <a:pt x="1003300" y="4152900"/>
                  <a:pt x="1054100" y="3962400"/>
                </a:cubicBezTo>
                <a:cubicBezTo>
                  <a:pt x="1193800" y="3403600"/>
                  <a:pt x="1638300" y="3251200"/>
                  <a:pt x="1917700" y="3251200"/>
                </a:cubicBezTo>
                <a:cubicBezTo>
                  <a:pt x="2717800" y="3251200"/>
                  <a:pt x="2717800" y="4051300"/>
                  <a:pt x="2717800" y="5765800"/>
                </a:cubicBezTo>
                <a:cubicBezTo>
                  <a:pt x="2717800" y="6451600"/>
                  <a:pt x="2717800" y="7112000"/>
                  <a:pt x="2679700" y="7505700"/>
                </a:cubicBezTo>
                <a:cubicBezTo>
                  <a:pt x="2654300" y="7721600"/>
                  <a:pt x="2590800" y="8293100"/>
                  <a:pt x="1955800" y="8293100"/>
                </a:cubicBezTo>
                <a:cubicBezTo>
                  <a:pt x="1714500" y="8293100"/>
                  <a:pt x="1143000" y="8216900"/>
                  <a:pt x="1028700" y="7454900"/>
                </a:cubicBezTo>
                <a:cubicBezTo>
                  <a:pt x="1003300" y="7239000"/>
                  <a:pt x="1003300" y="7086600"/>
                  <a:pt x="1003300" y="64897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0" name="Freeform 380"/>
          <p:cNvSpPr/>
          <p:nvPr/>
        </p:nvSpPr>
        <p:spPr>
          <a:xfrm>
            <a:off x="9550022" y="4117259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1" name="Freeform 381"/>
          <p:cNvSpPr/>
          <p:nvPr/>
        </p:nvSpPr>
        <p:spPr>
          <a:xfrm>
            <a:off x="9572142" y="414463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2" name="Freeform 382"/>
          <p:cNvSpPr/>
          <p:nvPr/>
        </p:nvSpPr>
        <p:spPr>
          <a:xfrm>
            <a:off x="9650532" y="414449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3" name="Freeform 383"/>
          <p:cNvSpPr/>
          <p:nvPr/>
        </p:nvSpPr>
        <p:spPr>
          <a:xfrm>
            <a:off x="9702792" y="414449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4" name="Freeform 384"/>
          <p:cNvSpPr/>
          <p:nvPr/>
        </p:nvSpPr>
        <p:spPr>
          <a:xfrm>
            <a:off x="9753532" y="4117258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5" name="Freeform 385"/>
          <p:cNvSpPr/>
          <p:nvPr/>
        </p:nvSpPr>
        <p:spPr>
          <a:xfrm>
            <a:off x="9836899" y="4144495"/>
            <a:ext cx="41061" cy="9359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6" name="Freeform 386"/>
          <p:cNvSpPr/>
          <p:nvPr/>
        </p:nvSpPr>
        <p:spPr>
          <a:xfrm>
            <a:off x="9889989" y="4143942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7" name="Freeform 387"/>
          <p:cNvSpPr/>
          <p:nvPr/>
        </p:nvSpPr>
        <p:spPr>
          <a:xfrm>
            <a:off x="9923446" y="414463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8" name="Freeform 388"/>
          <p:cNvSpPr/>
          <p:nvPr/>
        </p:nvSpPr>
        <p:spPr>
          <a:xfrm>
            <a:off x="9972389" y="414463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89" name="Freeform 389"/>
          <p:cNvSpPr/>
          <p:nvPr/>
        </p:nvSpPr>
        <p:spPr>
          <a:xfrm>
            <a:off x="10022437" y="414449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0" name="Freeform 390"/>
          <p:cNvSpPr/>
          <p:nvPr/>
        </p:nvSpPr>
        <p:spPr>
          <a:xfrm>
            <a:off x="9154102" y="4276942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1" name="Freeform 391"/>
          <p:cNvSpPr/>
          <p:nvPr/>
        </p:nvSpPr>
        <p:spPr>
          <a:xfrm>
            <a:off x="9177191" y="4302105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2" name="Freeform 392"/>
          <p:cNvSpPr/>
          <p:nvPr/>
        </p:nvSpPr>
        <p:spPr>
          <a:xfrm>
            <a:off x="9223644" y="4274454"/>
            <a:ext cx="30278" cy="98022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3" name="Freeform 393"/>
          <p:cNvSpPr/>
          <p:nvPr/>
        </p:nvSpPr>
        <p:spPr>
          <a:xfrm>
            <a:off x="9260696" y="4301552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4" name="Freeform 394"/>
          <p:cNvSpPr/>
          <p:nvPr/>
        </p:nvSpPr>
        <p:spPr>
          <a:xfrm>
            <a:off x="9291942" y="4302104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5" name="Freeform 395"/>
          <p:cNvSpPr/>
          <p:nvPr/>
        </p:nvSpPr>
        <p:spPr>
          <a:xfrm>
            <a:off x="9340469" y="4302104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6" name="Freeform 396"/>
          <p:cNvSpPr/>
          <p:nvPr/>
        </p:nvSpPr>
        <p:spPr>
          <a:xfrm>
            <a:off x="9382221" y="4284685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7" name="Freeform 397"/>
          <p:cNvSpPr/>
          <p:nvPr/>
        </p:nvSpPr>
        <p:spPr>
          <a:xfrm>
            <a:off x="9419136" y="4301552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8" name="Freeform 398"/>
          <p:cNvSpPr/>
          <p:nvPr/>
        </p:nvSpPr>
        <p:spPr>
          <a:xfrm>
            <a:off x="9453700" y="4303350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399" name="Freeform 399"/>
          <p:cNvSpPr/>
          <p:nvPr/>
        </p:nvSpPr>
        <p:spPr>
          <a:xfrm>
            <a:off x="9504439" y="4302104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0" name="Freeform 400"/>
          <p:cNvSpPr/>
          <p:nvPr/>
        </p:nvSpPr>
        <p:spPr>
          <a:xfrm>
            <a:off x="9549233" y="4284685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1" name="Freeform 401"/>
          <p:cNvSpPr/>
          <p:nvPr/>
        </p:nvSpPr>
        <p:spPr>
          <a:xfrm>
            <a:off x="9586147" y="4303350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2" name="Freeform 402"/>
          <p:cNvSpPr/>
          <p:nvPr/>
        </p:nvSpPr>
        <p:spPr>
          <a:xfrm>
            <a:off x="9637993" y="4301552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3" name="Freeform 403"/>
          <p:cNvSpPr/>
          <p:nvPr/>
        </p:nvSpPr>
        <p:spPr>
          <a:xfrm>
            <a:off x="9671450" y="4302243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4" name="Rectangle 404"/>
          <p:cNvSpPr/>
          <p:nvPr/>
        </p:nvSpPr>
        <p:spPr>
          <a:xfrm>
            <a:off x="1650090" y="5001330"/>
            <a:ext cx="1433135" cy="978586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405" name="Freeform 405"/>
          <p:cNvSpPr/>
          <p:nvPr/>
        </p:nvSpPr>
        <p:spPr>
          <a:xfrm>
            <a:off x="1693119" y="5059971"/>
            <a:ext cx="47304" cy="97367"/>
          </a:xfrm>
          <a:custGeom>
            <a:avLst/>
            <a:gdLst/>
            <a:ahLst/>
            <a:cxnLst/>
            <a:rect l="0" t="0" r="0" b="0"/>
            <a:pathLst>
              <a:path w="4356100" h="8966200">
                <a:moveTo>
                  <a:pt x="1663700" y="8966200"/>
                </a:moveTo>
                <a:cubicBezTo>
                  <a:pt x="2628900" y="8966200"/>
                  <a:pt x="3467100" y="8966200"/>
                  <a:pt x="3975100" y="8153400"/>
                </a:cubicBezTo>
                <a:cubicBezTo>
                  <a:pt x="4292600" y="7620000"/>
                  <a:pt x="4318000" y="6985000"/>
                  <a:pt x="4330700" y="6108700"/>
                </a:cubicBezTo>
                <a:cubicBezTo>
                  <a:pt x="4356100" y="4889500"/>
                  <a:pt x="4356100" y="4318000"/>
                  <a:pt x="4356100" y="3835400"/>
                </a:cubicBezTo>
                <a:cubicBezTo>
                  <a:pt x="4356100" y="1663700"/>
                  <a:pt x="4318000" y="1193800"/>
                  <a:pt x="3898900" y="673100"/>
                </a:cubicBezTo>
                <a:cubicBezTo>
                  <a:pt x="3365500" y="0"/>
                  <a:pt x="2565400" y="0"/>
                  <a:pt x="1689100" y="0"/>
                </a:cubicBezTo>
                <a:lnTo>
                  <a:pt x="0" y="0"/>
                </a:lnTo>
                <a:lnTo>
                  <a:pt x="0" y="8966200"/>
                </a:lnTo>
                <a:close/>
                <a:moveTo>
                  <a:pt x="1117600" y="1028700"/>
                </a:moveTo>
                <a:cubicBezTo>
                  <a:pt x="2298700" y="1028700"/>
                  <a:pt x="2552700" y="1028700"/>
                  <a:pt x="2832100" y="1219200"/>
                </a:cubicBezTo>
                <a:cubicBezTo>
                  <a:pt x="3225800" y="1498600"/>
                  <a:pt x="3238500" y="1981200"/>
                  <a:pt x="3251200" y="2959100"/>
                </a:cubicBezTo>
                <a:cubicBezTo>
                  <a:pt x="3263900" y="3822700"/>
                  <a:pt x="3263900" y="4140200"/>
                  <a:pt x="3263900" y="4965700"/>
                </a:cubicBezTo>
                <a:cubicBezTo>
                  <a:pt x="3263900" y="5435600"/>
                  <a:pt x="3251200" y="6692900"/>
                  <a:pt x="3187700" y="7112000"/>
                </a:cubicBezTo>
                <a:cubicBezTo>
                  <a:pt x="3060700" y="7912100"/>
                  <a:pt x="2552700" y="7975600"/>
                  <a:pt x="1841500" y="7975600"/>
                </a:cubicBezTo>
                <a:lnTo>
                  <a:pt x="1117600" y="79756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6" name="Freeform 406"/>
          <p:cNvSpPr/>
          <p:nvPr/>
        </p:nvSpPr>
        <p:spPr>
          <a:xfrm>
            <a:off x="1752560" y="5088382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7" name="Freeform 407"/>
          <p:cNvSpPr/>
          <p:nvPr/>
        </p:nvSpPr>
        <p:spPr>
          <a:xfrm>
            <a:off x="1803175" y="5087279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8" name="Freeform 408"/>
          <p:cNvSpPr/>
          <p:nvPr/>
        </p:nvSpPr>
        <p:spPr>
          <a:xfrm>
            <a:off x="1879441" y="50697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09" name="Freeform 409"/>
          <p:cNvSpPr/>
          <p:nvPr/>
        </p:nvSpPr>
        <p:spPr>
          <a:xfrm>
            <a:off x="1915161" y="5087141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0" name="Freeform 410"/>
          <p:cNvSpPr/>
          <p:nvPr/>
        </p:nvSpPr>
        <p:spPr>
          <a:xfrm>
            <a:off x="1991428" y="50697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1" name="Freeform 411"/>
          <p:cNvSpPr/>
          <p:nvPr/>
        </p:nvSpPr>
        <p:spPr>
          <a:xfrm>
            <a:off x="2028251" y="5059971"/>
            <a:ext cx="39581" cy="9736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2" name="Freeform 412"/>
          <p:cNvSpPr/>
          <p:nvPr/>
        </p:nvSpPr>
        <p:spPr>
          <a:xfrm>
            <a:off x="2078865" y="5087279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3" name="Freeform 413"/>
          <p:cNvSpPr/>
          <p:nvPr/>
        </p:nvSpPr>
        <p:spPr>
          <a:xfrm>
            <a:off x="2160372" y="5059971"/>
            <a:ext cx="39581" cy="9736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4" name="Freeform 414"/>
          <p:cNvSpPr/>
          <p:nvPr/>
        </p:nvSpPr>
        <p:spPr>
          <a:xfrm>
            <a:off x="2212090" y="5062040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5" name="Freeform 415"/>
          <p:cNvSpPr/>
          <p:nvPr/>
        </p:nvSpPr>
        <p:spPr>
          <a:xfrm>
            <a:off x="2233881" y="5087141"/>
            <a:ext cx="40960" cy="9336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6" name="Freeform 416"/>
          <p:cNvSpPr/>
          <p:nvPr/>
        </p:nvSpPr>
        <p:spPr>
          <a:xfrm>
            <a:off x="2286840" y="5059971"/>
            <a:ext cx="39581" cy="9736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7" name="Freeform 417"/>
          <p:cNvSpPr/>
          <p:nvPr/>
        </p:nvSpPr>
        <p:spPr>
          <a:xfrm>
            <a:off x="2369036" y="5087141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8" name="Freeform 418"/>
          <p:cNvSpPr/>
          <p:nvPr/>
        </p:nvSpPr>
        <p:spPr>
          <a:xfrm>
            <a:off x="2417858" y="5087141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19" name="Freeform 419"/>
          <p:cNvSpPr/>
          <p:nvPr/>
        </p:nvSpPr>
        <p:spPr>
          <a:xfrm>
            <a:off x="2467783" y="50871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0" name="Freeform 420"/>
          <p:cNvSpPr/>
          <p:nvPr/>
        </p:nvSpPr>
        <p:spPr>
          <a:xfrm>
            <a:off x="2518397" y="5087141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1" name="Freeform 421"/>
          <p:cNvSpPr/>
          <p:nvPr/>
        </p:nvSpPr>
        <p:spPr>
          <a:xfrm>
            <a:off x="2567219" y="5087279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2" name="Freeform 422"/>
          <p:cNvSpPr/>
          <p:nvPr/>
        </p:nvSpPr>
        <p:spPr>
          <a:xfrm>
            <a:off x="2617144" y="50871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3" name="Freeform 423"/>
          <p:cNvSpPr/>
          <p:nvPr/>
        </p:nvSpPr>
        <p:spPr>
          <a:xfrm>
            <a:off x="2663621" y="50697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4" name="Freeform 424"/>
          <p:cNvSpPr/>
          <p:nvPr/>
        </p:nvSpPr>
        <p:spPr>
          <a:xfrm>
            <a:off x="2700443" y="5086589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5" name="Freeform 425"/>
          <p:cNvSpPr/>
          <p:nvPr/>
        </p:nvSpPr>
        <p:spPr>
          <a:xfrm>
            <a:off x="2731612" y="50871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6" name="Freeform 426"/>
          <p:cNvSpPr/>
          <p:nvPr/>
        </p:nvSpPr>
        <p:spPr>
          <a:xfrm>
            <a:off x="2778503" y="50697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7" name="Freeform 427"/>
          <p:cNvSpPr/>
          <p:nvPr/>
        </p:nvSpPr>
        <p:spPr>
          <a:xfrm>
            <a:off x="2815326" y="5062040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8" name="Freeform 428"/>
          <p:cNvSpPr/>
          <p:nvPr/>
        </p:nvSpPr>
        <p:spPr>
          <a:xfrm>
            <a:off x="2837255" y="5087141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29" name="Freeform 429"/>
          <p:cNvSpPr/>
          <p:nvPr/>
        </p:nvSpPr>
        <p:spPr>
          <a:xfrm>
            <a:off x="2887180" y="50871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0" name="Freeform 430"/>
          <p:cNvSpPr/>
          <p:nvPr/>
        </p:nvSpPr>
        <p:spPr>
          <a:xfrm>
            <a:off x="2969376" y="5087141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1" name="Freeform 431"/>
          <p:cNvSpPr/>
          <p:nvPr/>
        </p:nvSpPr>
        <p:spPr>
          <a:xfrm>
            <a:off x="3013922" y="5059558"/>
            <a:ext cx="30203" cy="97781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2" name="Freeform 432"/>
          <p:cNvSpPr/>
          <p:nvPr/>
        </p:nvSpPr>
        <p:spPr>
          <a:xfrm>
            <a:off x="1780695" y="5244776"/>
            <a:ext cx="40822" cy="92127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3" name="Freeform 433"/>
          <p:cNvSpPr/>
          <p:nvPr/>
        </p:nvSpPr>
        <p:spPr>
          <a:xfrm>
            <a:off x="1831447" y="5244914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4" name="Freeform 434"/>
          <p:cNvSpPr/>
          <p:nvPr/>
        </p:nvSpPr>
        <p:spPr>
          <a:xfrm>
            <a:off x="1880269" y="5244777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5" name="Freeform 435"/>
          <p:cNvSpPr/>
          <p:nvPr/>
        </p:nvSpPr>
        <p:spPr>
          <a:xfrm>
            <a:off x="1930056" y="5244776"/>
            <a:ext cx="40822" cy="92127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6" name="Freeform 436"/>
          <p:cNvSpPr/>
          <p:nvPr/>
        </p:nvSpPr>
        <p:spPr>
          <a:xfrm>
            <a:off x="1981773" y="5217607"/>
            <a:ext cx="11171" cy="9736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7" name="Freeform 437"/>
          <p:cNvSpPr/>
          <p:nvPr/>
        </p:nvSpPr>
        <p:spPr>
          <a:xfrm>
            <a:off x="2003840" y="5244914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8" name="Freeform 438"/>
          <p:cNvSpPr/>
          <p:nvPr/>
        </p:nvSpPr>
        <p:spPr>
          <a:xfrm>
            <a:off x="2053213" y="5298701"/>
            <a:ext cx="11860" cy="35168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39" name="Freeform 439"/>
          <p:cNvSpPr/>
          <p:nvPr/>
        </p:nvSpPr>
        <p:spPr>
          <a:xfrm>
            <a:off x="2108379" y="5219676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0" name="Freeform 440"/>
          <p:cNvSpPr/>
          <p:nvPr/>
        </p:nvSpPr>
        <p:spPr>
          <a:xfrm>
            <a:off x="2131410" y="5244777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1" name="Freeform 441"/>
          <p:cNvSpPr/>
          <p:nvPr/>
        </p:nvSpPr>
        <p:spPr>
          <a:xfrm>
            <a:off x="2177749" y="5217194"/>
            <a:ext cx="30203" cy="97781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2" name="Freeform 442"/>
          <p:cNvSpPr/>
          <p:nvPr/>
        </p:nvSpPr>
        <p:spPr>
          <a:xfrm>
            <a:off x="2214710" y="5244225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3" name="Freeform 443"/>
          <p:cNvSpPr/>
          <p:nvPr/>
        </p:nvSpPr>
        <p:spPr>
          <a:xfrm>
            <a:off x="2245879" y="5244777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4" name="Freeform 444"/>
          <p:cNvSpPr/>
          <p:nvPr/>
        </p:nvSpPr>
        <p:spPr>
          <a:xfrm>
            <a:off x="2294287" y="5244777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5" name="Freeform 445"/>
          <p:cNvSpPr/>
          <p:nvPr/>
        </p:nvSpPr>
        <p:spPr>
          <a:xfrm>
            <a:off x="2335937" y="5227399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6" name="Freeform 446"/>
          <p:cNvSpPr/>
          <p:nvPr/>
        </p:nvSpPr>
        <p:spPr>
          <a:xfrm>
            <a:off x="2372759" y="5244225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7" name="Freeform 447"/>
          <p:cNvSpPr/>
          <p:nvPr/>
        </p:nvSpPr>
        <p:spPr>
          <a:xfrm>
            <a:off x="2407239" y="5246018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8" name="Freeform 448"/>
          <p:cNvSpPr/>
          <p:nvPr/>
        </p:nvSpPr>
        <p:spPr>
          <a:xfrm>
            <a:off x="2457853" y="5244777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49" name="Freeform 449"/>
          <p:cNvSpPr/>
          <p:nvPr/>
        </p:nvSpPr>
        <p:spPr>
          <a:xfrm>
            <a:off x="2502537" y="5227399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0" name="Freeform 450"/>
          <p:cNvSpPr/>
          <p:nvPr/>
        </p:nvSpPr>
        <p:spPr>
          <a:xfrm>
            <a:off x="2539360" y="5246018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1" name="Freeform 451"/>
          <p:cNvSpPr/>
          <p:nvPr/>
        </p:nvSpPr>
        <p:spPr>
          <a:xfrm>
            <a:off x="2591078" y="5244225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2" name="Freeform 452"/>
          <p:cNvSpPr/>
          <p:nvPr/>
        </p:nvSpPr>
        <p:spPr>
          <a:xfrm>
            <a:off x="2624454" y="5244914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3" name="Freeform 453"/>
          <p:cNvSpPr/>
          <p:nvPr/>
        </p:nvSpPr>
        <p:spPr>
          <a:xfrm>
            <a:off x="2673826" y="5298701"/>
            <a:ext cx="11860" cy="35168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4" name="Freeform 454"/>
          <p:cNvSpPr/>
          <p:nvPr/>
        </p:nvSpPr>
        <p:spPr>
          <a:xfrm>
            <a:off x="2728992" y="5217607"/>
            <a:ext cx="39581" cy="9736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5" name="Freeform 455"/>
          <p:cNvSpPr/>
          <p:nvPr/>
        </p:nvSpPr>
        <p:spPr>
          <a:xfrm>
            <a:off x="2779607" y="5244777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6" name="Freeform 456"/>
          <p:cNvSpPr/>
          <p:nvPr/>
        </p:nvSpPr>
        <p:spPr>
          <a:xfrm>
            <a:off x="2829531" y="5246018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7" name="Freeform 457"/>
          <p:cNvSpPr/>
          <p:nvPr/>
        </p:nvSpPr>
        <p:spPr>
          <a:xfrm>
            <a:off x="2877525" y="5244777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8" name="Freeform 458"/>
          <p:cNvSpPr/>
          <p:nvPr/>
        </p:nvSpPr>
        <p:spPr>
          <a:xfrm>
            <a:off x="2924416" y="5219676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59" name="Freeform 459"/>
          <p:cNvSpPr/>
          <p:nvPr/>
        </p:nvSpPr>
        <p:spPr>
          <a:xfrm>
            <a:off x="2947448" y="5244777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0" name="Freeform 460"/>
          <p:cNvSpPr/>
          <p:nvPr/>
        </p:nvSpPr>
        <p:spPr>
          <a:xfrm>
            <a:off x="2997924" y="5244776"/>
            <a:ext cx="40960" cy="9336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1" name="Freeform 461"/>
          <p:cNvSpPr/>
          <p:nvPr/>
        </p:nvSpPr>
        <p:spPr>
          <a:xfrm>
            <a:off x="1652848" y="5402413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2" name="Freeform 462"/>
          <p:cNvSpPr/>
          <p:nvPr/>
        </p:nvSpPr>
        <p:spPr>
          <a:xfrm>
            <a:off x="1704980" y="5402413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3" name="Freeform 463"/>
          <p:cNvSpPr/>
          <p:nvPr/>
        </p:nvSpPr>
        <p:spPr>
          <a:xfrm>
            <a:off x="1755594" y="5375243"/>
            <a:ext cx="40684" cy="98608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4" name="Freeform 464"/>
          <p:cNvSpPr/>
          <p:nvPr/>
        </p:nvSpPr>
        <p:spPr>
          <a:xfrm>
            <a:off x="1838895" y="5402550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5" name="Freeform 465"/>
          <p:cNvSpPr/>
          <p:nvPr/>
        </p:nvSpPr>
        <p:spPr>
          <a:xfrm>
            <a:off x="1887716" y="5402413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6" name="Freeform 466"/>
          <p:cNvSpPr/>
          <p:nvPr/>
        </p:nvSpPr>
        <p:spPr>
          <a:xfrm>
            <a:off x="1936538" y="5402413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7" name="Freeform 467"/>
          <p:cNvSpPr/>
          <p:nvPr/>
        </p:nvSpPr>
        <p:spPr>
          <a:xfrm>
            <a:off x="1986463" y="5402413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8" name="Freeform 468"/>
          <p:cNvSpPr/>
          <p:nvPr/>
        </p:nvSpPr>
        <p:spPr>
          <a:xfrm>
            <a:off x="2037077" y="5402413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69" name="Freeform 469"/>
          <p:cNvSpPr/>
          <p:nvPr/>
        </p:nvSpPr>
        <p:spPr>
          <a:xfrm>
            <a:off x="2086864" y="5402413"/>
            <a:ext cx="68543" cy="70198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0" name="Freeform 470"/>
          <p:cNvSpPr/>
          <p:nvPr/>
        </p:nvSpPr>
        <p:spPr>
          <a:xfrm>
            <a:off x="2167406" y="5377312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1" name="Freeform 471"/>
          <p:cNvSpPr/>
          <p:nvPr/>
        </p:nvSpPr>
        <p:spPr>
          <a:xfrm>
            <a:off x="2189334" y="5402413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2" name="Freeform 472"/>
          <p:cNvSpPr/>
          <p:nvPr/>
        </p:nvSpPr>
        <p:spPr>
          <a:xfrm>
            <a:off x="2267532" y="5402413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3" name="Freeform 473"/>
          <p:cNvSpPr/>
          <p:nvPr/>
        </p:nvSpPr>
        <p:spPr>
          <a:xfrm>
            <a:off x="2318559" y="5402413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4" name="Freeform 474"/>
          <p:cNvSpPr/>
          <p:nvPr/>
        </p:nvSpPr>
        <p:spPr>
          <a:xfrm>
            <a:off x="2363244" y="5385035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5" name="Freeform 475"/>
          <p:cNvSpPr/>
          <p:nvPr/>
        </p:nvSpPr>
        <p:spPr>
          <a:xfrm>
            <a:off x="2400067" y="5377312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6" name="Freeform 476"/>
          <p:cNvSpPr/>
          <p:nvPr/>
        </p:nvSpPr>
        <p:spPr>
          <a:xfrm>
            <a:off x="2417030" y="5403653"/>
            <a:ext cx="43029" cy="68957"/>
          </a:xfrm>
          <a:custGeom>
            <a:avLst/>
            <a:gdLst/>
            <a:ahLst/>
            <a:cxnLst/>
            <a:rect l="0" t="0" r="0" b="0"/>
            <a:pathLst>
              <a:path w="3962400" h="6350000">
                <a:moveTo>
                  <a:pt x="3962400" y="0"/>
                </a:moveTo>
                <a:lnTo>
                  <a:pt x="2870200" y="0"/>
                </a:lnTo>
                <a:lnTo>
                  <a:pt x="1943100" y="5194300"/>
                </a:lnTo>
                <a:lnTo>
                  <a:pt x="1104900" y="0"/>
                </a:lnTo>
                <a:lnTo>
                  <a:pt x="0" y="0"/>
                </a:lnTo>
                <a:lnTo>
                  <a:pt x="1358900" y="6350000"/>
                </a:lnTo>
                <a:lnTo>
                  <a:pt x="25146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7" name="Freeform 477"/>
          <p:cNvSpPr/>
          <p:nvPr/>
        </p:nvSpPr>
        <p:spPr>
          <a:xfrm>
            <a:off x="2466266" y="5377312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8" name="Freeform 478"/>
          <p:cNvSpPr/>
          <p:nvPr/>
        </p:nvSpPr>
        <p:spPr>
          <a:xfrm>
            <a:off x="2484056" y="5385035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79" name="Freeform 479"/>
          <p:cNvSpPr/>
          <p:nvPr/>
        </p:nvSpPr>
        <p:spPr>
          <a:xfrm>
            <a:off x="2520880" y="5377312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0" name="Freeform 480"/>
          <p:cNvSpPr/>
          <p:nvPr/>
        </p:nvSpPr>
        <p:spPr>
          <a:xfrm>
            <a:off x="2542808" y="5402550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1" name="Freeform 481"/>
          <p:cNvSpPr/>
          <p:nvPr/>
        </p:nvSpPr>
        <p:spPr>
          <a:xfrm>
            <a:off x="2589009" y="5402413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2" name="Freeform 482"/>
          <p:cNvSpPr/>
          <p:nvPr/>
        </p:nvSpPr>
        <p:spPr>
          <a:xfrm>
            <a:off x="2635349" y="5456336"/>
            <a:ext cx="11860" cy="35168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3" name="Freeform 483"/>
          <p:cNvSpPr/>
          <p:nvPr/>
        </p:nvSpPr>
        <p:spPr>
          <a:xfrm>
            <a:off x="2698130" y="5361772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4" name="Freeform 484"/>
          <p:cNvSpPr/>
          <p:nvPr/>
        </p:nvSpPr>
        <p:spPr>
          <a:xfrm>
            <a:off x="2774798" y="5364077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5" name="Freeform 485"/>
          <p:cNvSpPr/>
          <p:nvPr/>
        </p:nvSpPr>
        <p:spPr>
          <a:xfrm>
            <a:off x="2802614" y="5364077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6" name="Freeform 486"/>
          <p:cNvSpPr/>
          <p:nvPr/>
        </p:nvSpPr>
        <p:spPr>
          <a:xfrm>
            <a:off x="2870846" y="5364077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7" name="Freeform 487"/>
          <p:cNvSpPr/>
          <p:nvPr/>
        </p:nvSpPr>
        <p:spPr>
          <a:xfrm>
            <a:off x="2912477" y="5363923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8" name="Freeform 488"/>
          <p:cNvSpPr/>
          <p:nvPr/>
        </p:nvSpPr>
        <p:spPr>
          <a:xfrm>
            <a:off x="2980232" y="5361772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89" name="Freeform 489"/>
          <p:cNvSpPr/>
          <p:nvPr/>
        </p:nvSpPr>
        <p:spPr>
          <a:xfrm>
            <a:off x="2004438" y="5521748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0" name="Freeform 490"/>
          <p:cNvSpPr/>
          <p:nvPr/>
        </p:nvSpPr>
        <p:spPr>
          <a:xfrm>
            <a:off x="2080968" y="5521593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1" name="Freeform 491"/>
          <p:cNvSpPr/>
          <p:nvPr/>
        </p:nvSpPr>
        <p:spPr>
          <a:xfrm>
            <a:off x="2160096" y="5521593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2" name="Freeform 492"/>
          <p:cNvSpPr/>
          <p:nvPr/>
        </p:nvSpPr>
        <p:spPr>
          <a:xfrm>
            <a:off x="2262598" y="5521593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3" name="Freeform 493"/>
          <p:cNvSpPr/>
          <p:nvPr/>
        </p:nvSpPr>
        <p:spPr>
          <a:xfrm>
            <a:off x="2323792" y="5521748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4" name="Freeform 494"/>
          <p:cNvSpPr/>
          <p:nvPr/>
        </p:nvSpPr>
        <p:spPr>
          <a:xfrm>
            <a:off x="2400322" y="5521593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5" name="Freeform 495"/>
          <p:cNvSpPr/>
          <p:nvPr/>
        </p:nvSpPr>
        <p:spPr>
          <a:xfrm>
            <a:off x="2466556" y="5521748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6" name="Freeform 496"/>
          <p:cNvSpPr/>
          <p:nvPr/>
        </p:nvSpPr>
        <p:spPr>
          <a:xfrm>
            <a:off x="2534788" y="5521748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7" name="Freeform 497"/>
          <p:cNvSpPr/>
          <p:nvPr/>
        </p:nvSpPr>
        <p:spPr>
          <a:xfrm>
            <a:off x="2574713" y="5519443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8" name="Freeform 498"/>
          <p:cNvSpPr/>
          <p:nvPr/>
        </p:nvSpPr>
        <p:spPr>
          <a:xfrm>
            <a:off x="2651074" y="5521748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499" name="Freeform 499"/>
          <p:cNvSpPr/>
          <p:nvPr/>
        </p:nvSpPr>
        <p:spPr>
          <a:xfrm>
            <a:off x="2731447" y="5521748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0" name="Freeform 500"/>
          <p:cNvSpPr/>
          <p:nvPr/>
        </p:nvSpPr>
        <p:spPr>
          <a:xfrm>
            <a:off x="2786155" y="5521748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1" name="Freeform 501"/>
          <p:cNvSpPr/>
          <p:nvPr/>
        </p:nvSpPr>
        <p:spPr>
          <a:xfrm>
            <a:off x="2862686" y="5521593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2" name="Freeform 502"/>
          <p:cNvSpPr/>
          <p:nvPr/>
        </p:nvSpPr>
        <p:spPr>
          <a:xfrm>
            <a:off x="2941813" y="5521748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3" name="Freeform 503"/>
          <p:cNvSpPr/>
          <p:nvPr/>
        </p:nvSpPr>
        <p:spPr>
          <a:xfrm>
            <a:off x="2981031" y="5521748"/>
            <a:ext cx="63622" cy="108495"/>
          </a:xfrm>
          <a:custGeom>
            <a:avLst/>
            <a:gdLst/>
            <a:ahLst/>
            <a:cxnLst/>
            <a:rect l="0" t="0" r="0" b="0"/>
            <a:pathLst>
              <a:path w="5257800" h="8966200">
                <a:moveTo>
                  <a:pt x="1790700" y="6210300"/>
                </a:moveTo>
                <a:lnTo>
                  <a:pt x="1790700" y="8966200"/>
                </a:lnTo>
                <a:lnTo>
                  <a:pt x="3467100" y="8966200"/>
                </a:lnTo>
                <a:lnTo>
                  <a:pt x="3467100" y="6311900"/>
                </a:lnTo>
                <a:lnTo>
                  <a:pt x="5257800" y="0"/>
                </a:lnTo>
                <a:lnTo>
                  <a:pt x="3517900" y="0"/>
                </a:lnTo>
                <a:lnTo>
                  <a:pt x="2641600" y="4521200"/>
                </a:lnTo>
                <a:lnTo>
                  <a:pt x="17399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4" name="Freeform 504"/>
          <p:cNvSpPr/>
          <p:nvPr/>
        </p:nvSpPr>
        <p:spPr>
          <a:xfrm>
            <a:off x="1880268" y="5679419"/>
            <a:ext cx="62085" cy="108495"/>
          </a:xfrm>
          <a:custGeom>
            <a:avLst/>
            <a:gdLst/>
            <a:ahLst/>
            <a:cxnLst/>
            <a:rect l="0" t="0" r="0" b="0"/>
            <a:pathLst>
              <a:path w="5130800" h="8966200">
                <a:moveTo>
                  <a:pt x="1778000" y="8966200"/>
                </a:moveTo>
                <a:lnTo>
                  <a:pt x="3441700" y="8966200"/>
                </a:lnTo>
                <a:lnTo>
                  <a:pt x="5130800" y="0"/>
                </a:lnTo>
                <a:lnTo>
                  <a:pt x="3441700" y="0"/>
                </a:lnTo>
                <a:lnTo>
                  <a:pt x="2628900" y="5930900"/>
                </a:lnTo>
                <a:lnTo>
                  <a:pt x="1752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5" name="Freeform 505"/>
          <p:cNvSpPr/>
          <p:nvPr/>
        </p:nvSpPr>
        <p:spPr>
          <a:xfrm>
            <a:off x="1954032" y="5679419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6" name="Freeform 506"/>
          <p:cNvSpPr/>
          <p:nvPr/>
        </p:nvSpPr>
        <p:spPr>
          <a:xfrm>
            <a:off x="2034405" y="5679419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7" name="Freeform 507"/>
          <p:cNvSpPr/>
          <p:nvPr/>
        </p:nvSpPr>
        <p:spPr>
          <a:xfrm>
            <a:off x="2093524" y="5679419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8" name="Freeform 508"/>
          <p:cNvSpPr/>
          <p:nvPr/>
        </p:nvSpPr>
        <p:spPr>
          <a:xfrm>
            <a:off x="2176816" y="5679265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09" name="Freeform 509"/>
          <p:cNvSpPr/>
          <p:nvPr/>
        </p:nvSpPr>
        <p:spPr>
          <a:xfrm>
            <a:off x="2247353" y="5679265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0" name="Freeform 510"/>
          <p:cNvSpPr/>
          <p:nvPr/>
        </p:nvSpPr>
        <p:spPr>
          <a:xfrm>
            <a:off x="2319535" y="5679419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1" name="Freeform 511"/>
          <p:cNvSpPr/>
          <p:nvPr/>
        </p:nvSpPr>
        <p:spPr>
          <a:xfrm>
            <a:off x="2396065" y="5679419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2" name="Freeform 512"/>
          <p:cNvSpPr/>
          <p:nvPr/>
        </p:nvSpPr>
        <p:spPr>
          <a:xfrm>
            <a:off x="2474393" y="5679419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3" name="Freeform 513"/>
          <p:cNvSpPr/>
          <p:nvPr/>
        </p:nvSpPr>
        <p:spPr>
          <a:xfrm>
            <a:off x="2533528" y="5679265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4" name="Freeform 514"/>
          <p:cNvSpPr/>
          <p:nvPr/>
        </p:nvSpPr>
        <p:spPr>
          <a:xfrm>
            <a:off x="2629121" y="5700228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5" name="Freeform 515"/>
          <p:cNvSpPr/>
          <p:nvPr/>
        </p:nvSpPr>
        <p:spPr>
          <a:xfrm>
            <a:off x="2664841" y="5717605"/>
            <a:ext cx="39029" cy="71439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6" name="Freeform 516"/>
          <p:cNvSpPr/>
          <p:nvPr/>
        </p:nvSpPr>
        <p:spPr>
          <a:xfrm>
            <a:off x="2745244" y="5717605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7" name="Freeform 517"/>
          <p:cNvSpPr/>
          <p:nvPr/>
        </p:nvSpPr>
        <p:spPr>
          <a:xfrm>
            <a:off x="2795032" y="5690436"/>
            <a:ext cx="11171" cy="9736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8" name="Freeform 518"/>
          <p:cNvSpPr/>
          <p:nvPr/>
        </p:nvSpPr>
        <p:spPr>
          <a:xfrm>
            <a:off x="2818201" y="5692504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19" name="Freeform 519"/>
          <p:cNvSpPr/>
          <p:nvPr/>
        </p:nvSpPr>
        <p:spPr>
          <a:xfrm>
            <a:off x="2841095" y="5717605"/>
            <a:ext cx="68543" cy="70198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0" name="Freeform 520"/>
          <p:cNvSpPr/>
          <p:nvPr/>
        </p:nvSpPr>
        <p:spPr>
          <a:xfrm>
            <a:off x="2918327" y="5717605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1" name="Freeform 521"/>
          <p:cNvSpPr/>
          <p:nvPr/>
        </p:nvSpPr>
        <p:spPr>
          <a:xfrm>
            <a:off x="2965218" y="5700228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2" name="Freeform 522"/>
          <p:cNvSpPr/>
          <p:nvPr/>
        </p:nvSpPr>
        <p:spPr>
          <a:xfrm>
            <a:off x="3000938" y="5717743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3" name="Freeform 523"/>
          <p:cNvSpPr/>
          <p:nvPr/>
        </p:nvSpPr>
        <p:spPr>
          <a:xfrm>
            <a:off x="1844252" y="5875241"/>
            <a:ext cx="39168" cy="71439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4" name="Freeform 524"/>
          <p:cNvSpPr/>
          <p:nvPr/>
        </p:nvSpPr>
        <p:spPr>
          <a:xfrm>
            <a:off x="1892963" y="5848072"/>
            <a:ext cx="39581" cy="9736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5" name="Freeform 525"/>
          <p:cNvSpPr/>
          <p:nvPr/>
        </p:nvSpPr>
        <p:spPr>
          <a:xfrm>
            <a:off x="1941371" y="58752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6" name="Freeform 526"/>
          <p:cNvSpPr/>
          <p:nvPr/>
        </p:nvSpPr>
        <p:spPr>
          <a:xfrm>
            <a:off x="1993502" y="58752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7" name="Freeform 527"/>
          <p:cNvSpPr/>
          <p:nvPr/>
        </p:nvSpPr>
        <p:spPr>
          <a:xfrm>
            <a:off x="2043979" y="5875241"/>
            <a:ext cx="40960" cy="93368"/>
          </a:xfrm>
          <a:custGeom>
            <a:avLst/>
            <a:gdLst/>
            <a:ahLst/>
            <a:cxnLst/>
            <a:rect l="0" t="0" r="0" b="0"/>
            <a:pathLst>
              <a:path w="3771900" h="8597900">
                <a:moveTo>
                  <a:pt x="2819400" y="114300"/>
                </a:moveTo>
                <a:lnTo>
                  <a:pt x="2819400" y="685800"/>
                </a:lnTo>
                <a:cubicBezTo>
                  <a:pt x="2679700" y="444500"/>
                  <a:pt x="2400300" y="0"/>
                  <a:pt x="1574800" y="0"/>
                </a:cubicBezTo>
                <a:cubicBezTo>
                  <a:pt x="393700" y="0"/>
                  <a:pt x="165100" y="939800"/>
                  <a:pt x="114300" y="1181100"/>
                </a:cubicBezTo>
                <a:cubicBezTo>
                  <a:pt x="12700" y="1600200"/>
                  <a:pt x="0" y="2044700"/>
                  <a:pt x="0" y="3162300"/>
                </a:cubicBezTo>
                <a:cubicBezTo>
                  <a:pt x="0" y="4737100"/>
                  <a:pt x="0" y="5194300"/>
                  <a:pt x="177800" y="5664200"/>
                </a:cubicBezTo>
                <a:cubicBezTo>
                  <a:pt x="419100" y="6311900"/>
                  <a:pt x="1003300" y="6502400"/>
                  <a:pt x="1460500" y="6502400"/>
                </a:cubicBezTo>
                <a:cubicBezTo>
                  <a:pt x="1943100" y="6502400"/>
                  <a:pt x="2400300" y="6299200"/>
                  <a:pt x="2743200" y="5803900"/>
                </a:cubicBezTo>
                <a:lnTo>
                  <a:pt x="2743200" y="6540500"/>
                </a:lnTo>
                <a:cubicBezTo>
                  <a:pt x="2743200" y="7112000"/>
                  <a:pt x="2743200" y="7797800"/>
                  <a:pt x="1854200" y="7797800"/>
                </a:cubicBezTo>
                <a:cubicBezTo>
                  <a:pt x="1028700" y="7797800"/>
                  <a:pt x="1003300" y="7239000"/>
                  <a:pt x="990600" y="6972300"/>
                </a:cubicBezTo>
                <a:lnTo>
                  <a:pt x="63500" y="6972300"/>
                </a:lnTo>
                <a:cubicBezTo>
                  <a:pt x="63500" y="8267700"/>
                  <a:pt x="1041400" y="8597900"/>
                  <a:pt x="1790700" y="8597900"/>
                </a:cubicBezTo>
                <a:cubicBezTo>
                  <a:pt x="2336800" y="8597900"/>
                  <a:pt x="3365500" y="8458200"/>
                  <a:pt x="3657600" y="7556500"/>
                </a:cubicBezTo>
                <a:cubicBezTo>
                  <a:pt x="3771900" y="7200900"/>
                  <a:pt x="3771900" y="6946900"/>
                  <a:pt x="3771900" y="6134100"/>
                </a:cubicBezTo>
                <a:lnTo>
                  <a:pt x="3771900" y="114300"/>
                </a:lnTo>
                <a:close/>
                <a:moveTo>
                  <a:pt x="2768600" y="3378200"/>
                </a:moveTo>
                <a:cubicBezTo>
                  <a:pt x="2768600" y="3733800"/>
                  <a:pt x="2768600" y="4660900"/>
                  <a:pt x="2717800" y="4953000"/>
                </a:cubicBezTo>
                <a:cubicBezTo>
                  <a:pt x="2628900" y="5422900"/>
                  <a:pt x="2324100" y="5727700"/>
                  <a:pt x="1841500" y="5727700"/>
                </a:cubicBezTo>
                <a:cubicBezTo>
                  <a:pt x="1295400" y="5727700"/>
                  <a:pt x="1092200" y="5346700"/>
                  <a:pt x="1066800" y="4851400"/>
                </a:cubicBezTo>
                <a:cubicBezTo>
                  <a:pt x="1028700" y="4406900"/>
                  <a:pt x="1028700" y="3263900"/>
                  <a:pt x="1028700" y="2641600"/>
                </a:cubicBezTo>
                <a:cubicBezTo>
                  <a:pt x="1028700" y="1638300"/>
                  <a:pt x="1028700" y="723900"/>
                  <a:pt x="1866900" y="723900"/>
                </a:cubicBezTo>
                <a:cubicBezTo>
                  <a:pt x="2451100" y="723900"/>
                  <a:pt x="2705100" y="1155700"/>
                  <a:pt x="2730500" y="1765300"/>
                </a:cubicBezTo>
                <a:cubicBezTo>
                  <a:pt x="2743200" y="1943100"/>
                  <a:pt x="2768600" y="3352800"/>
                  <a:pt x="2768600" y="33782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8" name="Freeform 528"/>
          <p:cNvSpPr/>
          <p:nvPr/>
        </p:nvSpPr>
        <p:spPr>
          <a:xfrm>
            <a:off x="2095835" y="5875379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29" name="Freeform 529"/>
          <p:cNvSpPr/>
          <p:nvPr/>
        </p:nvSpPr>
        <p:spPr>
          <a:xfrm>
            <a:off x="2174032" y="58752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0" name="Freeform 530"/>
          <p:cNvSpPr/>
          <p:nvPr/>
        </p:nvSpPr>
        <p:spPr>
          <a:xfrm>
            <a:off x="2226164" y="58752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1" name="Freeform 531"/>
          <p:cNvSpPr/>
          <p:nvPr/>
        </p:nvSpPr>
        <p:spPr>
          <a:xfrm>
            <a:off x="2276778" y="5848072"/>
            <a:ext cx="40684" cy="98608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2" name="Freeform 532"/>
          <p:cNvSpPr/>
          <p:nvPr/>
        </p:nvSpPr>
        <p:spPr>
          <a:xfrm>
            <a:off x="2361181" y="5875241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3" name="Freeform 533"/>
          <p:cNvSpPr/>
          <p:nvPr/>
        </p:nvSpPr>
        <p:spPr>
          <a:xfrm>
            <a:off x="2409590" y="58752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4" name="Freeform 534"/>
          <p:cNvSpPr/>
          <p:nvPr/>
        </p:nvSpPr>
        <p:spPr>
          <a:xfrm>
            <a:off x="2456480" y="58578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5" name="Freeform 535"/>
          <p:cNvSpPr/>
          <p:nvPr/>
        </p:nvSpPr>
        <p:spPr>
          <a:xfrm>
            <a:off x="2493303" y="5876482"/>
            <a:ext cx="39581" cy="70198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6" name="Freeform 536"/>
          <p:cNvSpPr/>
          <p:nvPr/>
        </p:nvSpPr>
        <p:spPr>
          <a:xfrm>
            <a:off x="2545021" y="5874689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7" name="Freeform 537"/>
          <p:cNvSpPr/>
          <p:nvPr/>
        </p:nvSpPr>
        <p:spPr>
          <a:xfrm>
            <a:off x="2576189" y="58752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8" name="Freeform 538"/>
          <p:cNvSpPr/>
          <p:nvPr/>
        </p:nvSpPr>
        <p:spPr>
          <a:xfrm>
            <a:off x="2628183" y="5848072"/>
            <a:ext cx="11171" cy="9736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39" name="Freeform 539"/>
          <p:cNvSpPr/>
          <p:nvPr/>
        </p:nvSpPr>
        <p:spPr>
          <a:xfrm>
            <a:off x="2681832" y="5848072"/>
            <a:ext cx="40684" cy="98608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0" name="Freeform 540"/>
          <p:cNvSpPr/>
          <p:nvPr/>
        </p:nvSpPr>
        <p:spPr>
          <a:xfrm>
            <a:off x="2734653" y="5850140"/>
            <a:ext cx="10895" cy="95299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1" name="Freeform 541"/>
          <p:cNvSpPr/>
          <p:nvPr/>
        </p:nvSpPr>
        <p:spPr>
          <a:xfrm>
            <a:off x="2753961" y="5875241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2" name="Freeform 542"/>
          <p:cNvSpPr/>
          <p:nvPr/>
        </p:nvSpPr>
        <p:spPr>
          <a:xfrm>
            <a:off x="2797542" y="5875241"/>
            <a:ext cx="43167" cy="71439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3" name="Freeform 543"/>
          <p:cNvSpPr/>
          <p:nvPr/>
        </p:nvSpPr>
        <p:spPr>
          <a:xfrm>
            <a:off x="2845949" y="5875241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4" name="Freeform 544"/>
          <p:cNvSpPr/>
          <p:nvPr/>
        </p:nvSpPr>
        <p:spPr>
          <a:xfrm>
            <a:off x="2887599" y="5857864"/>
            <a:ext cx="29789" cy="8881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5" name="Freeform 545"/>
          <p:cNvSpPr/>
          <p:nvPr/>
        </p:nvSpPr>
        <p:spPr>
          <a:xfrm>
            <a:off x="2923320" y="5875379"/>
            <a:ext cx="38891" cy="71301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6" name="Freeform 546"/>
          <p:cNvSpPr/>
          <p:nvPr/>
        </p:nvSpPr>
        <p:spPr>
          <a:xfrm>
            <a:off x="2973244" y="5874689"/>
            <a:ext cx="29238" cy="70750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7" name="Freeform 547"/>
          <p:cNvSpPr/>
          <p:nvPr/>
        </p:nvSpPr>
        <p:spPr>
          <a:xfrm>
            <a:off x="3003999" y="5875241"/>
            <a:ext cx="38340" cy="71439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48" name="Rectangle 548"/>
          <p:cNvSpPr/>
          <p:nvPr/>
        </p:nvSpPr>
        <p:spPr>
          <a:xfrm>
            <a:off x="1518557" y="1379151"/>
            <a:ext cx="1564794" cy="84609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49" name="Freeform 549"/>
          <p:cNvSpPr/>
          <p:nvPr/>
        </p:nvSpPr>
        <p:spPr>
          <a:xfrm>
            <a:off x="2096515" y="1458701"/>
            <a:ext cx="49080" cy="97607"/>
          </a:xfrm>
          <a:custGeom>
            <a:avLst/>
            <a:gdLst/>
            <a:ahLst/>
            <a:cxnLst/>
            <a:rect l="0" t="0" r="0" b="0"/>
            <a:pathLst>
              <a:path w="4508500" h="8966200">
                <a:moveTo>
                  <a:pt x="2806700" y="1003300"/>
                </a:moveTo>
                <a:lnTo>
                  <a:pt x="4508500" y="1003300"/>
                </a:lnTo>
                <a:lnTo>
                  <a:pt x="4508500" y="0"/>
                </a:lnTo>
                <a:lnTo>
                  <a:pt x="0" y="0"/>
                </a:lnTo>
                <a:lnTo>
                  <a:pt x="0" y="1003300"/>
                </a:lnTo>
                <a:lnTo>
                  <a:pt x="1701800" y="1003300"/>
                </a:lnTo>
                <a:lnTo>
                  <a:pt x="1701800" y="8966200"/>
                </a:lnTo>
                <a:lnTo>
                  <a:pt x="2806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0" name="Freeform 550"/>
          <p:cNvSpPr/>
          <p:nvPr/>
        </p:nvSpPr>
        <p:spPr>
          <a:xfrm>
            <a:off x="2151844" y="1458701"/>
            <a:ext cx="39679" cy="9760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1" name="Freeform 551"/>
          <p:cNvSpPr/>
          <p:nvPr/>
        </p:nvSpPr>
        <p:spPr>
          <a:xfrm>
            <a:off x="2202584" y="1486076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2" name="Freeform 552"/>
          <p:cNvSpPr/>
          <p:nvPr/>
        </p:nvSpPr>
        <p:spPr>
          <a:xfrm>
            <a:off x="2285891" y="1447660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3" name="Freeform 553"/>
          <p:cNvSpPr/>
          <p:nvPr/>
        </p:nvSpPr>
        <p:spPr>
          <a:xfrm>
            <a:off x="2358088" y="1447814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4" name="Freeform 554"/>
          <p:cNvSpPr/>
          <p:nvPr/>
        </p:nvSpPr>
        <p:spPr>
          <a:xfrm>
            <a:off x="2434618" y="1447660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5" name="Freeform 555"/>
          <p:cNvSpPr/>
          <p:nvPr/>
        </p:nvSpPr>
        <p:spPr>
          <a:xfrm>
            <a:off x="2508229" y="1447814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6" name="Freeform 556"/>
          <p:cNvSpPr/>
          <p:nvPr/>
        </p:nvSpPr>
        <p:spPr>
          <a:xfrm>
            <a:off x="2549875" y="1447814"/>
            <a:ext cx="59626" cy="108495"/>
          </a:xfrm>
          <a:custGeom>
            <a:avLst/>
            <a:gdLst/>
            <a:ahLst/>
            <a:cxnLst/>
            <a:rect l="0" t="0" r="0" b="0"/>
            <a:pathLst>
              <a:path w="4927600" h="8966200">
                <a:moveTo>
                  <a:pt x="0" y="8966200"/>
                </a:moveTo>
                <a:lnTo>
                  <a:pt x="2654300" y="8966200"/>
                </a:lnTo>
                <a:cubicBezTo>
                  <a:pt x="4737100" y="8966200"/>
                  <a:pt x="4927600" y="7797800"/>
                  <a:pt x="4927600" y="6553200"/>
                </a:cubicBezTo>
                <a:lnTo>
                  <a:pt x="4927600" y="2362200"/>
                </a:lnTo>
                <a:cubicBezTo>
                  <a:pt x="4927600" y="1651000"/>
                  <a:pt x="4864100" y="1041400"/>
                  <a:pt x="4394200" y="558800"/>
                </a:cubicBezTo>
                <a:cubicBezTo>
                  <a:pt x="3848100" y="0"/>
                  <a:pt x="3200400" y="0"/>
                  <a:pt x="2667000" y="0"/>
                </a:cubicBezTo>
                <a:lnTo>
                  <a:pt x="0" y="0"/>
                </a:lnTo>
                <a:close/>
                <a:moveTo>
                  <a:pt x="1651000" y="1308100"/>
                </a:moveTo>
                <a:lnTo>
                  <a:pt x="2298700" y="1308100"/>
                </a:lnTo>
                <a:cubicBezTo>
                  <a:pt x="3022600" y="1308100"/>
                  <a:pt x="3289300" y="1422400"/>
                  <a:pt x="3289300" y="2222500"/>
                </a:cubicBezTo>
                <a:lnTo>
                  <a:pt x="3289300" y="6692900"/>
                </a:lnTo>
                <a:cubicBezTo>
                  <a:pt x="3289300" y="7023100"/>
                  <a:pt x="3289300" y="7543800"/>
                  <a:pt x="2692400" y="7632700"/>
                </a:cubicBezTo>
                <a:cubicBezTo>
                  <a:pt x="2552700" y="7658100"/>
                  <a:pt x="2425700" y="7658100"/>
                  <a:pt x="1651000" y="7658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7" name="Freeform 557"/>
          <p:cNvSpPr/>
          <p:nvPr/>
        </p:nvSpPr>
        <p:spPr>
          <a:xfrm>
            <a:off x="2650211" y="1485937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8" name="Freeform 558"/>
          <p:cNvSpPr/>
          <p:nvPr/>
        </p:nvSpPr>
        <p:spPr>
          <a:xfrm>
            <a:off x="2702472" y="1485938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59" name="Freeform 559"/>
          <p:cNvSpPr/>
          <p:nvPr/>
        </p:nvSpPr>
        <p:spPr>
          <a:xfrm>
            <a:off x="2753211" y="1458701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0" name="Freeform 560"/>
          <p:cNvSpPr/>
          <p:nvPr/>
        </p:nvSpPr>
        <p:spPr>
          <a:xfrm>
            <a:off x="2836716" y="1485937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1" name="Freeform 561"/>
          <p:cNvSpPr/>
          <p:nvPr/>
        </p:nvSpPr>
        <p:spPr>
          <a:xfrm>
            <a:off x="2881373" y="1458287"/>
            <a:ext cx="30278" cy="98022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2" name="Freeform 562"/>
          <p:cNvSpPr/>
          <p:nvPr/>
        </p:nvSpPr>
        <p:spPr>
          <a:xfrm>
            <a:off x="2913171" y="1468517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3" name="Freeform 563"/>
          <p:cNvSpPr/>
          <p:nvPr/>
        </p:nvSpPr>
        <p:spPr>
          <a:xfrm>
            <a:off x="2948979" y="1486076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4" name="Freeform 564"/>
          <p:cNvSpPr/>
          <p:nvPr/>
        </p:nvSpPr>
        <p:spPr>
          <a:xfrm>
            <a:off x="2999028" y="1485938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5" name="Freeform 565"/>
          <p:cNvSpPr/>
          <p:nvPr/>
        </p:nvSpPr>
        <p:spPr>
          <a:xfrm>
            <a:off x="1525933" y="1605430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6" name="Freeform 566"/>
          <p:cNvSpPr/>
          <p:nvPr/>
        </p:nvSpPr>
        <p:spPr>
          <a:xfrm>
            <a:off x="1606306" y="160543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7" name="Freeform 567"/>
          <p:cNvSpPr/>
          <p:nvPr/>
        </p:nvSpPr>
        <p:spPr>
          <a:xfrm>
            <a:off x="1689598" y="1605276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8" name="Freeform 568"/>
          <p:cNvSpPr/>
          <p:nvPr/>
        </p:nvSpPr>
        <p:spPr>
          <a:xfrm>
            <a:off x="1763193" y="1605430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69" name="Freeform 569"/>
          <p:cNvSpPr/>
          <p:nvPr/>
        </p:nvSpPr>
        <p:spPr>
          <a:xfrm>
            <a:off x="1817902" y="1605430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0" name="Freeform 570"/>
          <p:cNvSpPr/>
          <p:nvPr/>
        </p:nvSpPr>
        <p:spPr>
          <a:xfrm>
            <a:off x="1894432" y="160543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1" name="Freeform 571"/>
          <p:cNvSpPr/>
          <p:nvPr/>
        </p:nvSpPr>
        <p:spPr>
          <a:xfrm>
            <a:off x="1977724" y="160543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2" name="Freeform 572"/>
          <p:cNvSpPr/>
          <p:nvPr/>
        </p:nvSpPr>
        <p:spPr>
          <a:xfrm>
            <a:off x="2061016" y="1605276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3" name="Freeform 573"/>
          <p:cNvSpPr/>
          <p:nvPr/>
        </p:nvSpPr>
        <p:spPr>
          <a:xfrm>
            <a:off x="2131554" y="1605430"/>
            <a:ext cx="59626" cy="108495"/>
          </a:xfrm>
          <a:custGeom>
            <a:avLst/>
            <a:gdLst/>
            <a:ahLst/>
            <a:cxnLst/>
            <a:rect l="0" t="0" r="0" b="0"/>
            <a:pathLst>
              <a:path w="4927600" h="8966200">
                <a:moveTo>
                  <a:pt x="0" y="8966200"/>
                </a:moveTo>
                <a:lnTo>
                  <a:pt x="2654300" y="8966200"/>
                </a:lnTo>
                <a:cubicBezTo>
                  <a:pt x="4737100" y="8966200"/>
                  <a:pt x="4927600" y="7797800"/>
                  <a:pt x="4927600" y="6553200"/>
                </a:cubicBezTo>
                <a:lnTo>
                  <a:pt x="4927600" y="2362200"/>
                </a:lnTo>
                <a:cubicBezTo>
                  <a:pt x="4927600" y="1651000"/>
                  <a:pt x="4864100" y="1041400"/>
                  <a:pt x="4394200" y="558800"/>
                </a:cubicBezTo>
                <a:cubicBezTo>
                  <a:pt x="3848100" y="0"/>
                  <a:pt x="3200400" y="0"/>
                  <a:pt x="2667000" y="0"/>
                </a:cubicBezTo>
                <a:lnTo>
                  <a:pt x="0" y="0"/>
                </a:lnTo>
                <a:close/>
                <a:moveTo>
                  <a:pt x="1651000" y="1308100"/>
                </a:moveTo>
                <a:lnTo>
                  <a:pt x="2298700" y="1308100"/>
                </a:lnTo>
                <a:cubicBezTo>
                  <a:pt x="3022600" y="1308100"/>
                  <a:pt x="3289300" y="1422400"/>
                  <a:pt x="3289300" y="2222500"/>
                </a:cubicBezTo>
                <a:lnTo>
                  <a:pt x="3289300" y="6692900"/>
                </a:lnTo>
                <a:cubicBezTo>
                  <a:pt x="3289300" y="7023100"/>
                  <a:pt x="3289300" y="7543800"/>
                  <a:pt x="2692400" y="7632700"/>
                </a:cubicBezTo>
                <a:cubicBezTo>
                  <a:pt x="2552700" y="7658100"/>
                  <a:pt x="2425700" y="7658100"/>
                  <a:pt x="1651000" y="7658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4" name="Freeform 574"/>
          <p:cNvSpPr/>
          <p:nvPr/>
        </p:nvSpPr>
        <p:spPr>
          <a:xfrm>
            <a:off x="2243260" y="1605430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5" name="Freeform 575"/>
          <p:cNvSpPr/>
          <p:nvPr/>
        </p:nvSpPr>
        <p:spPr>
          <a:xfrm>
            <a:off x="2323632" y="1605276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6" name="Freeform 576"/>
          <p:cNvSpPr/>
          <p:nvPr/>
        </p:nvSpPr>
        <p:spPr>
          <a:xfrm>
            <a:off x="2402760" y="1605430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7" name="Freeform 577"/>
          <p:cNvSpPr/>
          <p:nvPr/>
        </p:nvSpPr>
        <p:spPr>
          <a:xfrm>
            <a:off x="2471715" y="1605430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8" name="Freeform 578"/>
          <p:cNvSpPr/>
          <p:nvPr/>
        </p:nvSpPr>
        <p:spPr>
          <a:xfrm>
            <a:off x="2548245" y="160543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79" name="Freeform 579"/>
          <p:cNvSpPr/>
          <p:nvPr/>
        </p:nvSpPr>
        <p:spPr>
          <a:xfrm>
            <a:off x="2631537" y="1605430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0" name="Freeform 580"/>
          <p:cNvSpPr/>
          <p:nvPr/>
        </p:nvSpPr>
        <p:spPr>
          <a:xfrm>
            <a:off x="2662580" y="1605430"/>
            <a:ext cx="57167" cy="108495"/>
          </a:xfrm>
          <a:custGeom>
            <a:avLst/>
            <a:gdLst/>
            <a:ahLst/>
            <a:cxnLst/>
            <a:rect l="0" t="0" r="0" b="0"/>
            <a:pathLst>
              <a:path w="4724400" h="8966200">
                <a:moveTo>
                  <a:pt x="368300" y="1384300"/>
                </a:moveTo>
                <a:lnTo>
                  <a:pt x="2857500" y="1384300"/>
                </a:lnTo>
                <a:lnTo>
                  <a:pt x="0" y="7924800"/>
                </a:lnTo>
                <a:lnTo>
                  <a:pt x="0" y="8966200"/>
                </a:lnTo>
                <a:lnTo>
                  <a:pt x="4686300" y="8966200"/>
                </a:lnTo>
                <a:lnTo>
                  <a:pt x="4686300" y="7569200"/>
                </a:lnTo>
                <a:lnTo>
                  <a:pt x="1803400" y="7569200"/>
                </a:lnTo>
                <a:lnTo>
                  <a:pt x="4724400" y="889000"/>
                </a:lnTo>
                <a:lnTo>
                  <a:pt x="4724400" y="0"/>
                </a:lnTo>
                <a:lnTo>
                  <a:pt x="36830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1" name="Freeform 581"/>
          <p:cNvSpPr/>
          <p:nvPr/>
        </p:nvSpPr>
        <p:spPr>
          <a:xfrm>
            <a:off x="2727892" y="1605430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2" name="Freeform 582"/>
          <p:cNvSpPr/>
          <p:nvPr/>
        </p:nvSpPr>
        <p:spPr>
          <a:xfrm>
            <a:off x="2787549" y="1605430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3" name="Freeform 583"/>
          <p:cNvSpPr/>
          <p:nvPr/>
        </p:nvSpPr>
        <p:spPr>
          <a:xfrm>
            <a:off x="2855780" y="1605430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4" name="Freeform 584"/>
          <p:cNvSpPr/>
          <p:nvPr/>
        </p:nvSpPr>
        <p:spPr>
          <a:xfrm>
            <a:off x="2895552" y="1603125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5" name="Freeform 585"/>
          <p:cNvSpPr/>
          <p:nvPr/>
        </p:nvSpPr>
        <p:spPr>
          <a:xfrm>
            <a:off x="2975602" y="1605430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6" name="Freeform 586"/>
          <p:cNvSpPr/>
          <p:nvPr/>
        </p:nvSpPr>
        <p:spPr>
          <a:xfrm>
            <a:off x="1728350" y="1802414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7" name="Freeform 587"/>
          <p:cNvSpPr/>
          <p:nvPr/>
        </p:nvSpPr>
        <p:spPr>
          <a:xfrm>
            <a:off x="1806464" y="177600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8" name="Freeform 588"/>
          <p:cNvSpPr/>
          <p:nvPr/>
        </p:nvSpPr>
        <p:spPr>
          <a:xfrm>
            <a:off x="1824299" y="178374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89" name="Freeform 589"/>
          <p:cNvSpPr/>
          <p:nvPr/>
        </p:nvSpPr>
        <p:spPr>
          <a:xfrm>
            <a:off x="1861213" y="1801170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0" name="Freeform 590"/>
          <p:cNvSpPr/>
          <p:nvPr/>
        </p:nvSpPr>
        <p:spPr>
          <a:xfrm>
            <a:off x="1911953" y="180130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1" name="Freeform 591"/>
          <p:cNvSpPr/>
          <p:nvPr/>
        </p:nvSpPr>
        <p:spPr>
          <a:xfrm>
            <a:off x="1958268" y="180116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2" name="Freeform 592"/>
          <p:cNvSpPr/>
          <p:nvPr/>
        </p:nvSpPr>
        <p:spPr>
          <a:xfrm>
            <a:off x="2001541" y="180116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3" name="Freeform 593"/>
          <p:cNvSpPr/>
          <p:nvPr/>
        </p:nvSpPr>
        <p:spPr>
          <a:xfrm>
            <a:off x="2047442" y="180130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4" name="Freeform 594"/>
          <p:cNvSpPr/>
          <p:nvPr/>
        </p:nvSpPr>
        <p:spPr>
          <a:xfrm>
            <a:off x="2096384" y="1773933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5" name="Freeform 595"/>
          <p:cNvSpPr/>
          <p:nvPr/>
        </p:nvSpPr>
        <p:spPr>
          <a:xfrm>
            <a:off x="2174912" y="1802414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6" name="Freeform 596"/>
          <p:cNvSpPr/>
          <p:nvPr/>
        </p:nvSpPr>
        <p:spPr>
          <a:xfrm>
            <a:off x="2251920" y="180116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7" name="Freeform 597"/>
          <p:cNvSpPr/>
          <p:nvPr/>
        </p:nvSpPr>
        <p:spPr>
          <a:xfrm>
            <a:off x="2301968" y="180061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8" name="Freeform 598"/>
          <p:cNvSpPr/>
          <p:nvPr/>
        </p:nvSpPr>
        <p:spPr>
          <a:xfrm>
            <a:off x="2336394" y="1773933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599" name="Freeform 599"/>
          <p:cNvSpPr/>
          <p:nvPr/>
        </p:nvSpPr>
        <p:spPr>
          <a:xfrm>
            <a:off x="2358515" y="1773933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0" name="Freeform 600"/>
          <p:cNvSpPr/>
          <p:nvPr/>
        </p:nvSpPr>
        <p:spPr>
          <a:xfrm>
            <a:off x="2405383" y="1802414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1" name="Freeform 601"/>
          <p:cNvSpPr/>
          <p:nvPr/>
        </p:nvSpPr>
        <p:spPr>
          <a:xfrm>
            <a:off x="2483497" y="177600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2" name="Freeform 602"/>
          <p:cNvSpPr/>
          <p:nvPr/>
        </p:nvSpPr>
        <p:spPr>
          <a:xfrm>
            <a:off x="2505479" y="1773933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3" name="Freeform 603"/>
          <p:cNvSpPr/>
          <p:nvPr/>
        </p:nvSpPr>
        <p:spPr>
          <a:xfrm>
            <a:off x="2557324" y="180130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4" name="Freeform 604"/>
          <p:cNvSpPr/>
          <p:nvPr/>
        </p:nvSpPr>
        <p:spPr>
          <a:xfrm>
            <a:off x="2639033" y="1773933"/>
            <a:ext cx="39679" cy="9760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5" name="Freeform 605"/>
          <p:cNvSpPr/>
          <p:nvPr/>
        </p:nvSpPr>
        <p:spPr>
          <a:xfrm>
            <a:off x="2687561" y="180116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6" name="Freeform 606"/>
          <p:cNvSpPr/>
          <p:nvPr/>
        </p:nvSpPr>
        <p:spPr>
          <a:xfrm>
            <a:off x="2736087" y="180116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7" name="Freeform 607"/>
          <p:cNvSpPr/>
          <p:nvPr/>
        </p:nvSpPr>
        <p:spPr>
          <a:xfrm>
            <a:off x="2814616" y="1773933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8" name="Freeform 608"/>
          <p:cNvSpPr/>
          <p:nvPr/>
        </p:nvSpPr>
        <p:spPr>
          <a:xfrm>
            <a:off x="2836737" y="180130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09" name="Freeform 609"/>
          <p:cNvSpPr/>
          <p:nvPr/>
        </p:nvSpPr>
        <p:spPr>
          <a:xfrm>
            <a:off x="2885679" y="1773933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0" name="Freeform 610"/>
          <p:cNvSpPr/>
          <p:nvPr/>
        </p:nvSpPr>
        <p:spPr>
          <a:xfrm>
            <a:off x="2965037" y="178374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1" name="Freeform 611"/>
          <p:cNvSpPr/>
          <p:nvPr/>
        </p:nvSpPr>
        <p:spPr>
          <a:xfrm>
            <a:off x="3000845" y="180116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2" name="Freeform 612"/>
          <p:cNvSpPr/>
          <p:nvPr/>
        </p:nvSpPr>
        <p:spPr>
          <a:xfrm>
            <a:off x="1587810" y="1920662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3" name="Freeform 613"/>
          <p:cNvSpPr/>
          <p:nvPr/>
        </p:nvSpPr>
        <p:spPr>
          <a:xfrm>
            <a:off x="1629457" y="1920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4" name="Freeform 614"/>
          <p:cNvSpPr/>
          <p:nvPr/>
        </p:nvSpPr>
        <p:spPr>
          <a:xfrm>
            <a:off x="1711058" y="1918357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5" name="Freeform 615"/>
          <p:cNvSpPr/>
          <p:nvPr/>
        </p:nvSpPr>
        <p:spPr>
          <a:xfrm>
            <a:off x="1787742" y="1920507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6" name="Freeform 616"/>
          <p:cNvSpPr/>
          <p:nvPr/>
        </p:nvSpPr>
        <p:spPr>
          <a:xfrm>
            <a:off x="1866885" y="19205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7" name="Freeform 617"/>
          <p:cNvSpPr/>
          <p:nvPr/>
        </p:nvSpPr>
        <p:spPr>
          <a:xfrm>
            <a:off x="1928033" y="1920662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8" name="Freeform 618"/>
          <p:cNvSpPr/>
          <p:nvPr/>
        </p:nvSpPr>
        <p:spPr>
          <a:xfrm>
            <a:off x="2002719" y="1918357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19" name="Freeform 619"/>
          <p:cNvSpPr/>
          <p:nvPr/>
        </p:nvSpPr>
        <p:spPr>
          <a:xfrm>
            <a:off x="2080479" y="19205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0" name="Freeform 620"/>
          <p:cNvSpPr/>
          <p:nvPr/>
        </p:nvSpPr>
        <p:spPr>
          <a:xfrm>
            <a:off x="2151016" y="1920662"/>
            <a:ext cx="59626" cy="108495"/>
          </a:xfrm>
          <a:custGeom>
            <a:avLst/>
            <a:gdLst/>
            <a:ahLst/>
            <a:cxnLst/>
            <a:rect l="0" t="0" r="0" b="0"/>
            <a:pathLst>
              <a:path w="4927600" h="8966200">
                <a:moveTo>
                  <a:pt x="0" y="8966200"/>
                </a:moveTo>
                <a:lnTo>
                  <a:pt x="2654300" y="8966200"/>
                </a:lnTo>
                <a:cubicBezTo>
                  <a:pt x="4737100" y="8966200"/>
                  <a:pt x="4927600" y="7797800"/>
                  <a:pt x="4927600" y="6553200"/>
                </a:cubicBezTo>
                <a:lnTo>
                  <a:pt x="4927600" y="2362200"/>
                </a:lnTo>
                <a:cubicBezTo>
                  <a:pt x="4927600" y="1651000"/>
                  <a:pt x="4864100" y="1041400"/>
                  <a:pt x="4394200" y="558800"/>
                </a:cubicBezTo>
                <a:cubicBezTo>
                  <a:pt x="3848100" y="0"/>
                  <a:pt x="3200400" y="0"/>
                  <a:pt x="2667000" y="0"/>
                </a:cubicBezTo>
                <a:lnTo>
                  <a:pt x="0" y="0"/>
                </a:lnTo>
                <a:close/>
                <a:moveTo>
                  <a:pt x="1651000" y="1308100"/>
                </a:moveTo>
                <a:lnTo>
                  <a:pt x="2298700" y="1308100"/>
                </a:lnTo>
                <a:cubicBezTo>
                  <a:pt x="3022600" y="1308100"/>
                  <a:pt x="3289300" y="1422400"/>
                  <a:pt x="3289300" y="2222500"/>
                </a:cubicBezTo>
                <a:lnTo>
                  <a:pt x="3289300" y="6692900"/>
                </a:lnTo>
                <a:cubicBezTo>
                  <a:pt x="3289300" y="7023100"/>
                  <a:pt x="3289300" y="7543800"/>
                  <a:pt x="2692400" y="7632700"/>
                </a:cubicBezTo>
                <a:cubicBezTo>
                  <a:pt x="2552700" y="7658100"/>
                  <a:pt x="2425700" y="7658100"/>
                  <a:pt x="1651000" y="7658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1" name="Freeform 621"/>
          <p:cNvSpPr/>
          <p:nvPr/>
        </p:nvSpPr>
        <p:spPr>
          <a:xfrm>
            <a:off x="2263046" y="1920507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2" name="Freeform 622"/>
          <p:cNvSpPr/>
          <p:nvPr/>
        </p:nvSpPr>
        <p:spPr>
          <a:xfrm>
            <a:off x="2336656" y="1920507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3" name="Freeform 623"/>
          <p:cNvSpPr/>
          <p:nvPr/>
        </p:nvSpPr>
        <p:spPr>
          <a:xfrm>
            <a:off x="2415800" y="19205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4" name="Freeform 624"/>
          <p:cNvSpPr/>
          <p:nvPr/>
        </p:nvSpPr>
        <p:spPr>
          <a:xfrm>
            <a:off x="2483571" y="1918357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5" name="Freeform 625"/>
          <p:cNvSpPr/>
          <p:nvPr/>
        </p:nvSpPr>
        <p:spPr>
          <a:xfrm>
            <a:off x="2557166" y="1918357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6" name="Freeform 626"/>
          <p:cNvSpPr/>
          <p:nvPr/>
        </p:nvSpPr>
        <p:spPr>
          <a:xfrm>
            <a:off x="2634618" y="1920662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7" name="Freeform 627"/>
          <p:cNvSpPr/>
          <p:nvPr/>
        </p:nvSpPr>
        <p:spPr>
          <a:xfrm>
            <a:off x="2714990" y="1920507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8" name="Freeform 628"/>
          <p:cNvSpPr/>
          <p:nvPr/>
        </p:nvSpPr>
        <p:spPr>
          <a:xfrm>
            <a:off x="2794133" y="1920507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29" name="Freeform 629"/>
          <p:cNvSpPr/>
          <p:nvPr/>
        </p:nvSpPr>
        <p:spPr>
          <a:xfrm>
            <a:off x="2895713" y="1918357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0" name="Freeform 630"/>
          <p:cNvSpPr/>
          <p:nvPr/>
        </p:nvSpPr>
        <p:spPr>
          <a:xfrm>
            <a:off x="2975778" y="192066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1" name="Freeform 631"/>
          <p:cNvSpPr/>
          <p:nvPr/>
        </p:nvSpPr>
        <p:spPr>
          <a:xfrm>
            <a:off x="1980145" y="2078333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2" name="Freeform 632"/>
          <p:cNvSpPr/>
          <p:nvPr/>
        </p:nvSpPr>
        <p:spPr>
          <a:xfrm>
            <a:off x="2048376" y="2078333"/>
            <a:ext cx="58243" cy="108495"/>
          </a:xfrm>
          <a:custGeom>
            <a:avLst/>
            <a:gdLst/>
            <a:ahLst/>
            <a:cxnLst/>
            <a:rect l="0" t="0" r="0" b="0"/>
            <a:pathLst>
              <a:path w="4813300" h="8966200">
                <a:moveTo>
                  <a:pt x="0" y="8966200"/>
                </a:moveTo>
                <a:lnTo>
                  <a:pt x="1651000" y="8966200"/>
                </a:lnTo>
                <a:lnTo>
                  <a:pt x="1651000" y="4864100"/>
                </a:lnTo>
                <a:lnTo>
                  <a:pt x="3162300" y="4864100"/>
                </a:lnTo>
                <a:lnTo>
                  <a:pt x="3162300" y="8966200"/>
                </a:lnTo>
                <a:lnTo>
                  <a:pt x="4813300" y="8966200"/>
                </a:lnTo>
                <a:lnTo>
                  <a:pt x="4813300" y="0"/>
                </a:lnTo>
                <a:lnTo>
                  <a:pt x="3162300" y="0"/>
                </a:lnTo>
                <a:lnTo>
                  <a:pt x="3162300" y="3530600"/>
                </a:lnTo>
                <a:lnTo>
                  <a:pt x="1651000" y="3530600"/>
                </a:lnTo>
                <a:lnTo>
                  <a:pt x="1651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3" name="Freeform 633"/>
          <p:cNvSpPr/>
          <p:nvPr/>
        </p:nvSpPr>
        <p:spPr>
          <a:xfrm>
            <a:off x="2128442" y="2078179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4" name="Freeform 634"/>
          <p:cNvSpPr/>
          <p:nvPr/>
        </p:nvSpPr>
        <p:spPr>
          <a:xfrm>
            <a:off x="2230943" y="2078179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5" name="Freeform 635"/>
          <p:cNvSpPr/>
          <p:nvPr/>
        </p:nvSpPr>
        <p:spPr>
          <a:xfrm>
            <a:off x="2301480" y="2078333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6" name="Freeform 636"/>
          <p:cNvSpPr/>
          <p:nvPr/>
        </p:nvSpPr>
        <p:spPr>
          <a:xfrm>
            <a:off x="2374783" y="2078333"/>
            <a:ext cx="62085" cy="108495"/>
          </a:xfrm>
          <a:custGeom>
            <a:avLst/>
            <a:gdLst/>
            <a:ahLst/>
            <a:cxnLst/>
            <a:rect l="0" t="0" r="0" b="0"/>
            <a:pathLst>
              <a:path w="5130800" h="8966200">
                <a:moveTo>
                  <a:pt x="1778000" y="8966200"/>
                </a:moveTo>
                <a:lnTo>
                  <a:pt x="3441700" y="8966200"/>
                </a:lnTo>
                <a:lnTo>
                  <a:pt x="5130800" y="0"/>
                </a:lnTo>
                <a:lnTo>
                  <a:pt x="3441700" y="0"/>
                </a:lnTo>
                <a:lnTo>
                  <a:pt x="2628900" y="5930900"/>
                </a:lnTo>
                <a:lnTo>
                  <a:pt x="1752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7" name="Freeform 637"/>
          <p:cNvSpPr/>
          <p:nvPr/>
        </p:nvSpPr>
        <p:spPr>
          <a:xfrm>
            <a:off x="2448855" y="2078333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8" name="Freeform 638"/>
          <p:cNvSpPr/>
          <p:nvPr/>
        </p:nvSpPr>
        <p:spPr>
          <a:xfrm>
            <a:off x="2490501" y="2078179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39" name="Freeform 639"/>
          <p:cNvSpPr/>
          <p:nvPr/>
        </p:nvSpPr>
        <p:spPr>
          <a:xfrm>
            <a:off x="2568692" y="2076028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0" name="Freeform 640"/>
          <p:cNvSpPr/>
          <p:nvPr/>
        </p:nvSpPr>
        <p:spPr>
          <a:xfrm>
            <a:off x="2648741" y="2078333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1" name="Freeform 641"/>
          <p:cNvSpPr/>
          <p:nvPr/>
        </p:nvSpPr>
        <p:spPr>
          <a:xfrm>
            <a:off x="2732033" y="2078333"/>
            <a:ext cx="90207" cy="108495"/>
          </a:xfrm>
          <a:custGeom>
            <a:avLst/>
            <a:gdLst/>
            <a:ahLst/>
            <a:cxnLst/>
            <a:rect l="0" t="0" r="0" b="0"/>
            <a:pathLst>
              <a:path w="7454900" h="8966200">
                <a:moveTo>
                  <a:pt x="0" y="8966200"/>
                </a:moveTo>
                <a:lnTo>
                  <a:pt x="1625600" y="8966200"/>
                </a:lnTo>
                <a:lnTo>
                  <a:pt x="1498600" y="1193800"/>
                </a:lnTo>
                <a:lnTo>
                  <a:pt x="2971800" y="8966200"/>
                </a:lnTo>
                <a:lnTo>
                  <a:pt x="4521200" y="8966200"/>
                </a:lnTo>
                <a:lnTo>
                  <a:pt x="5969000" y="1193800"/>
                </a:lnTo>
                <a:lnTo>
                  <a:pt x="5816600" y="8966200"/>
                </a:lnTo>
                <a:lnTo>
                  <a:pt x="7454900" y="8966200"/>
                </a:lnTo>
                <a:lnTo>
                  <a:pt x="7454900" y="0"/>
                </a:lnTo>
                <a:lnTo>
                  <a:pt x="4800600" y="0"/>
                </a:lnTo>
                <a:lnTo>
                  <a:pt x="3746500" y="6273800"/>
                </a:lnTo>
                <a:lnTo>
                  <a:pt x="2679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2" name="Freeform 642"/>
          <p:cNvSpPr/>
          <p:nvPr/>
        </p:nvSpPr>
        <p:spPr>
          <a:xfrm>
            <a:off x="2844216" y="2078179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3" name="Freeform 643"/>
          <p:cNvSpPr/>
          <p:nvPr/>
        </p:nvSpPr>
        <p:spPr>
          <a:xfrm>
            <a:off x="2914754" y="2078333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4" name="Freeform 644"/>
          <p:cNvSpPr/>
          <p:nvPr/>
        </p:nvSpPr>
        <p:spPr>
          <a:xfrm>
            <a:off x="2984215" y="2078333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5" name="Rectangle 645"/>
          <p:cNvSpPr/>
          <p:nvPr/>
        </p:nvSpPr>
        <p:spPr>
          <a:xfrm>
            <a:off x="2007052" y="3621378"/>
            <a:ext cx="1080867" cy="352428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46" name="Freeform 646"/>
          <p:cNvSpPr/>
          <p:nvPr/>
        </p:nvSpPr>
        <p:spPr>
          <a:xfrm>
            <a:off x="2012997" y="3678642"/>
            <a:ext cx="48665" cy="100511"/>
          </a:xfrm>
          <a:custGeom>
            <a:avLst/>
            <a:gdLst/>
            <a:ahLst/>
            <a:cxnLst/>
            <a:rect l="0" t="0" r="0" b="0"/>
            <a:pathLst>
              <a:path w="4470400" h="9232900">
                <a:moveTo>
                  <a:pt x="4445000" y="4495800"/>
                </a:moveTo>
                <a:cubicBezTo>
                  <a:pt x="4445000" y="4254500"/>
                  <a:pt x="4470400" y="2641600"/>
                  <a:pt x="4394200" y="1879600"/>
                </a:cubicBezTo>
                <a:cubicBezTo>
                  <a:pt x="4343400" y="1397000"/>
                  <a:pt x="4191000" y="0"/>
                  <a:pt x="2324100" y="0"/>
                </a:cubicBezTo>
                <a:cubicBezTo>
                  <a:pt x="292100" y="0"/>
                  <a:pt x="114300" y="1536700"/>
                  <a:pt x="76200" y="1993900"/>
                </a:cubicBezTo>
                <a:cubicBezTo>
                  <a:pt x="38100" y="2476500"/>
                  <a:pt x="12700" y="4356100"/>
                  <a:pt x="12700" y="4927600"/>
                </a:cubicBezTo>
                <a:cubicBezTo>
                  <a:pt x="12700" y="5727700"/>
                  <a:pt x="0" y="7035800"/>
                  <a:pt x="101600" y="7645400"/>
                </a:cubicBezTo>
                <a:cubicBezTo>
                  <a:pt x="165100" y="8013700"/>
                  <a:pt x="330200" y="8636000"/>
                  <a:pt x="965200" y="8978900"/>
                </a:cubicBezTo>
                <a:cubicBezTo>
                  <a:pt x="1384300" y="9207500"/>
                  <a:pt x="1841500" y="9232900"/>
                  <a:pt x="2171700" y="9232900"/>
                </a:cubicBezTo>
                <a:cubicBezTo>
                  <a:pt x="4025900" y="9232900"/>
                  <a:pt x="4305300" y="8026400"/>
                  <a:pt x="4368800" y="6896100"/>
                </a:cubicBezTo>
                <a:cubicBezTo>
                  <a:pt x="4406900" y="6223000"/>
                  <a:pt x="4445000" y="5194300"/>
                  <a:pt x="4445000" y="4495800"/>
                </a:cubicBezTo>
                <a:close/>
                <a:moveTo>
                  <a:pt x="1155700" y="5118100"/>
                </a:moveTo>
                <a:cubicBezTo>
                  <a:pt x="1155700" y="2959100"/>
                  <a:pt x="1155700" y="2819400"/>
                  <a:pt x="1181100" y="2374900"/>
                </a:cubicBezTo>
                <a:cubicBezTo>
                  <a:pt x="1206500" y="1917700"/>
                  <a:pt x="1244600" y="939800"/>
                  <a:pt x="2260600" y="939800"/>
                </a:cubicBezTo>
                <a:cubicBezTo>
                  <a:pt x="3263900" y="939800"/>
                  <a:pt x="3276600" y="1828800"/>
                  <a:pt x="3289300" y="2387600"/>
                </a:cubicBezTo>
                <a:cubicBezTo>
                  <a:pt x="3302000" y="3086100"/>
                  <a:pt x="3302000" y="3797300"/>
                  <a:pt x="3314700" y="4495800"/>
                </a:cubicBezTo>
                <a:cubicBezTo>
                  <a:pt x="3327400" y="5219700"/>
                  <a:pt x="3302000" y="6134100"/>
                  <a:pt x="3251200" y="6883400"/>
                </a:cubicBezTo>
                <a:cubicBezTo>
                  <a:pt x="3213100" y="7467600"/>
                  <a:pt x="3175000" y="8305800"/>
                  <a:pt x="2222500" y="8305800"/>
                </a:cubicBezTo>
                <a:cubicBezTo>
                  <a:pt x="1041400" y="8305800"/>
                  <a:pt x="1193800" y="7175500"/>
                  <a:pt x="1168400" y="6311900"/>
                </a:cubicBezTo>
                <a:cubicBezTo>
                  <a:pt x="1155700" y="5740400"/>
                  <a:pt x="1155700" y="5727700"/>
                  <a:pt x="1155700" y="5118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7" name="Freeform 647"/>
          <p:cNvSpPr/>
          <p:nvPr/>
        </p:nvSpPr>
        <p:spPr>
          <a:xfrm>
            <a:off x="2073553" y="3708644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8" name="Freeform 648"/>
          <p:cNvSpPr/>
          <p:nvPr/>
        </p:nvSpPr>
        <p:spPr>
          <a:xfrm>
            <a:off x="2125398" y="370684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49" name="Freeform 649"/>
          <p:cNvSpPr/>
          <p:nvPr/>
        </p:nvSpPr>
        <p:spPr>
          <a:xfrm>
            <a:off x="2190516" y="3707399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0" name="Freeform 650"/>
          <p:cNvSpPr/>
          <p:nvPr/>
        </p:nvSpPr>
        <p:spPr>
          <a:xfrm>
            <a:off x="2240564" y="3682237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1" name="Freeform 651"/>
          <p:cNvSpPr/>
          <p:nvPr/>
        </p:nvSpPr>
        <p:spPr>
          <a:xfrm>
            <a:off x="2258398" y="368997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2" name="Freeform 652"/>
          <p:cNvSpPr/>
          <p:nvPr/>
        </p:nvSpPr>
        <p:spPr>
          <a:xfrm>
            <a:off x="2295313" y="3682237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3" name="Freeform 653"/>
          <p:cNvSpPr/>
          <p:nvPr/>
        </p:nvSpPr>
        <p:spPr>
          <a:xfrm>
            <a:off x="2317295" y="370753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4" name="Freeform 654"/>
          <p:cNvSpPr/>
          <p:nvPr/>
        </p:nvSpPr>
        <p:spPr>
          <a:xfrm>
            <a:off x="2363610" y="370739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5" name="Freeform 655"/>
          <p:cNvSpPr/>
          <p:nvPr/>
        </p:nvSpPr>
        <p:spPr>
          <a:xfrm>
            <a:off x="2438959" y="370739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6" name="Freeform 656"/>
          <p:cNvSpPr/>
          <p:nvPr/>
        </p:nvSpPr>
        <p:spPr>
          <a:xfrm>
            <a:off x="2490113" y="3707399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7" name="Freeform 657"/>
          <p:cNvSpPr/>
          <p:nvPr/>
        </p:nvSpPr>
        <p:spPr>
          <a:xfrm>
            <a:off x="2539055" y="3707399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8" name="Freeform 658"/>
          <p:cNvSpPr/>
          <p:nvPr/>
        </p:nvSpPr>
        <p:spPr>
          <a:xfrm>
            <a:off x="2587997" y="370739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59" name="Freeform 659"/>
          <p:cNvSpPr/>
          <p:nvPr/>
        </p:nvSpPr>
        <p:spPr>
          <a:xfrm>
            <a:off x="2638046" y="3708644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0" name="Freeform 660"/>
          <p:cNvSpPr/>
          <p:nvPr/>
        </p:nvSpPr>
        <p:spPr>
          <a:xfrm>
            <a:off x="2689891" y="3707400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1" name="Freeform 661"/>
          <p:cNvSpPr/>
          <p:nvPr/>
        </p:nvSpPr>
        <p:spPr>
          <a:xfrm>
            <a:off x="2736483" y="368997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2" name="Freeform 662"/>
          <p:cNvSpPr/>
          <p:nvPr/>
        </p:nvSpPr>
        <p:spPr>
          <a:xfrm>
            <a:off x="2799665" y="3679749"/>
            <a:ext cx="30278" cy="98022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3" name="Freeform 663"/>
          <p:cNvSpPr/>
          <p:nvPr/>
        </p:nvSpPr>
        <p:spPr>
          <a:xfrm>
            <a:off x="2835611" y="370739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4" name="Freeform 664"/>
          <p:cNvSpPr/>
          <p:nvPr/>
        </p:nvSpPr>
        <p:spPr>
          <a:xfrm>
            <a:off x="2885659" y="370684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5" name="Freeform 665"/>
          <p:cNvSpPr/>
          <p:nvPr/>
        </p:nvSpPr>
        <p:spPr>
          <a:xfrm>
            <a:off x="2951883" y="3708644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6" name="Freeform 666"/>
          <p:cNvSpPr/>
          <p:nvPr/>
        </p:nvSpPr>
        <p:spPr>
          <a:xfrm>
            <a:off x="3003590" y="3707399"/>
            <a:ext cx="40923" cy="92354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7" name="Freeform 667"/>
          <p:cNvSpPr/>
          <p:nvPr/>
        </p:nvSpPr>
        <p:spPr>
          <a:xfrm>
            <a:off x="2043136" y="3847590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8" name="Freeform 668"/>
          <p:cNvSpPr/>
          <p:nvPr/>
        </p:nvSpPr>
        <p:spPr>
          <a:xfrm>
            <a:off x="2078944" y="386500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69" name="Freeform 669"/>
          <p:cNvSpPr/>
          <p:nvPr/>
        </p:nvSpPr>
        <p:spPr>
          <a:xfrm>
            <a:off x="2158659" y="3831810"/>
            <a:ext cx="51942" cy="104960"/>
          </a:xfrm>
          <a:custGeom>
            <a:avLst/>
            <a:gdLst/>
            <a:ahLst/>
            <a:cxnLst/>
            <a:rect l="0" t="0" r="0" b="0"/>
            <a:pathLst>
              <a:path w="4292600" h="8674100">
                <a:moveTo>
                  <a:pt x="4203700" y="1854200"/>
                </a:moveTo>
                <a:cubicBezTo>
                  <a:pt x="4203700" y="1371600"/>
                  <a:pt x="4203700" y="0"/>
                  <a:pt x="2159000" y="0"/>
                </a:cubicBezTo>
                <a:cubicBezTo>
                  <a:pt x="914400" y="0"/>
                  <a:pt x="127000" y="508000"/>
                  <a:pt x="127000" y="1803400"/>
                </a:cubicBezTo>
                <a:lnTo>
                  <a:pt x="127000" y="2692400"/>
                </a:lnTo>
                <a:cubicBezTo>
                  <a:pt x="127000" y="3594100"/>
                  <a:pt x="546100" y="3835400"/>
                  <a:pt x="1003300" y="4051300"/>
                </a:cubicBezTo>
                <a:cubicBezTo>
                  <a:pt x="368300" y="4368800"/>
                  <a:pt x="0" y="4559300"/>
                  <a:pt x="0" y="5664200"/>
                </a:cubicBezTo>
                <a:lnTo>
                  <a:pt x="0" y="6743700"/>
                </a:lnTo>
                <a:cubicBezTo>
                  <a:pt x="0" y="8051800"/>
                  <a:pt x="876300" y="8674100"/>
                  <a:pt x="2209800" y="8674100"/>
                </a:cubicBezTo>
                <a:cubicBezTo>
                  <a:pt x="2463800" y="8674100"/>
                  <a:pt x="3327400" y="8674100"/>
                  <a:pt x="3924300" y="7962900"/>
                </a:cubicBezTo>
                <a:cubicBezTo>
                  <a:pt x="4229100" y="7620000"/>
                  <a:pt x="4292600" y="7251700"/>
                  <a:pt x="4292600" y="6616700"/>
                </a:cubicBezTo>
                <a:lnTo>
                  <a:pt x="4292600" y="5473700"/>
                </a:lnTo>
                <a:cubicBezTo>
                  <a:pt x="4292600" y="4495800"/>
                  <a:pt x="3860800" y="4292600"/>
                  <a:pt x="3314700" y="4051300"/>
                </a:cubicBezTo>
                <a:cubicBezTo>
                  <a:pt x="4064000" y="3683000"/>
                  <a:pt x="4203700" y="3429000"/>
                  <a:pt x="4203700" y="2590800"/>
                </a:cubicBezTo>
                <a:close/>
                <a:moveTo>
                  <a:pt x="1473200" y="5435600"/>
                </a:moveTo>
                <a:cubicBezTo>
                  <a:pt x="1473200" y="5143500"/>
                  <a:pt x="1473200" y="4597400"/>
                  <a:pt x="2171700" y="4597400"/>
                </a:cubicBezTo>
                <a:cubicBezTo>
                  <a:pt x="2806700" y="4597400"/>
                  <a:pt x="2857500" y="5080000"/>
                  <a:pt x="2857500" y="5435600"/>
                </a:cubicBezTo>
                <a:lnTo>
                  <a:pt x="2857500" y="6743700"/>
                </a:lnTo>
                <a:cubicBezTo>
                  <a:pt x="2857500" y="7200900"/>
                  <a:pt x="2667000" y="7505700"/>
                  <a:pt x="2159000" y="7505700"/>
                </a:cubicBezTo>
                <a:cubicBezTo>
                  <a:pt x="1981200" y="7505700"/>
                  <a:pt x="1473200" y="7505700"/>
                  <a:pt x="1473200" y="6743700"/>
                </a:cubicBezTo>
                <a:close/>
                <a:moveTo>
                  <a:pt x="1524000" y="1790700"/>
                </a:moveTo>
                <a:cubicBezTo>
                  <a:pt x="1524000" y="1257300"/>
                  <a:pt x="1917700" y="1155700"/>
                  <a:pt x="2171700" y="1155700"/>
                </a:cubicBezTo>
                <a:cubicBezTo>
                  <a:pt x="2806700" y="1155700"/>
                  <a:pt x="2806700" y="1676400"/>
                  <a:pt x="2806700" y="1854200"/>
                </a:cubicBezTo>
                <a:lnTo>
                  <a:pt x="2806700" y="2730500"/>
                </a:lnTo>
                <a:cubicBezTo>
                  <a:pt x="2806700" y="3111500"/>
                  <a:pt x="2806700" y="3543300"/>
                  <a:pt x="2184400" y="3543300"/>
                </a:cubicBezTo>
                <a:cubicBezTo>
                  <a:pt x="1739900" y="3543300"/>
                  <a:pt x="1524000" y="3365500"/>
                  <a:pt x="1524000" y="2819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0" name="Freeform 670"/>
          <p:cNvSpPr/>
          <p:nvPr/>
        </p:nvSpPr>
        <p:spPr>
          <a:xfrm>
            <a:off x="2226276" y="3831810"/>
            <a:ext cx="51788" cy="104960"/>
          </a:xfrm>
          <a:custGeom>
            <a:avLst/>
            <a:gdLst/>
            <a:ahLst/>
            <a:cxnLst/>
            <a:rect l="0" t="0" r="0" b="0"/>
            <a:pathLst>
              <a:path w="4279900" h="8674100">
                <a:moveTo>
                  <a:pt x="0" y="6591300"/>
                </a:moveTo>
                <a:cubicBezTo>
                  <a:pt x="0" y="7200900"/>
                  <a:pt x="0" y="8674100"/>
                  <a:pt x="2184400" y="8674100"/>
                </a:cubicBezTo>
                <a:cubicBezTo>
                  <a:pt x="2514600" y="8674100"/>
                  <a:pt x="3162300" y="8661400"/>
                  <a:pt x="3670300" y="8204200"/>
                </a:cubicBezTo>
                <a:cubicBezTo>
                  <a:pt x="4191000" y="7734300"/>
                  <a:pt x="4279900" y="7086600"/>
                  <a:pt x="4279900" y="6629400"/>
                </a:cubicBezTo>
                <a:lnTo>
                  <a:pt x="4279900" y="2082800"/>
                </a:lnTo>
                <a:cubicBezTo>
                  <a:pt x="4279900" y="1562100"/>
                  <a:pt x="4279900" y="0"/>
                  <a:pt x="2120900" y="0"/>
                </a:cubicBezTo>
                <a:cubicBezTo>
                  <a:pt x="1460500" y="0"/>
                  <a:pt x="749300" y="190500"/>
                  <a:pt x="330200" y="787400"/>
                </a:cubicBezTo>
                <a:cubicBezTo>
                  <a:pt x="25400" y="1219200"/>
                  <a:pt x="0" y="1663700"/>
                  <a:pt x="0" y="2222500"/>
                </a:cubicBezTo>
                <a:close/>
                <a:moveTo>
                  <a:pt x="1460500" y="1993900"/>
                </a:moveTo>
                <a:cubicBezTo>
                  <a:pt x="1460500" y="1638300"/>
                  <a:pt x="1460500" y="1104900"/>
                  <a:pt x="2159000" y="1104900"/>
                </a:cubicBezTo>
                <a:cubicBezTo>
                  <a:pt x="2819400" y="1104900"/>
                  <a:pt x="2819400" y="1612900"/>
                  <a:pt x="2819400" y="2057400"/>
                </a:cubicBezTo>
                <a:lnTo>
                  <a:pt x="2819400" y="6642100"/>
                </a:lnTo>
                <a:cubicBezTo>
                  <a:pt x="2819400" y="6959600"/>
                  <a:pt x="2819400" y="7531100"/>
                  <a:pt x="2120900" y="7531100"/>
                </a:cubicBezTo>
                <a:cubicBezTo>
                  <a:pt x="1460500" y="7531100"/>
                  <a:pt x="1460500" y="6946900"/>
                  <a:pt x="1460500" y="67437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1" name="Freeform 671"/>
          <p:cNvSpPr/>
          <p:nvPr/>
        </p:nvSpPr>
        <p:spPr>
          <a:xfrm>
            <a:off x="2286670" y="3825663"/>
            <a:ext cx="100965" cy="116640"/>
          </a:xfrm>
          <a:custGeom>
            <a:avLst/>
            <a:gdLst/>
            <a:ahLst/>
            <a:cxnLst/>
            <a:rect l="0" t="0" r="0" b="0"/>
            <a:pathLst>
              <a:path w="8343900" h="9639300">
                <a:moveTo>
                  <a:pt x="2082800" y="9359900"/>
                </a:moveTo>
                <a:lnTo>
                  <a:pt x="2895600" y="9639300"/>
                </a:lnTo>
                <a:lnTo>
                  <a:pt x="6261100" y="279400"/>
                </a:lnTo>
                <a:lnTo>
                  <a:pt x="5461000" y="0"/>
                </a:lnTo>
                <a:close/>
                <a:moveTo>
                  <a:pt x="0" y="4902200"/>
                </a:moveTo>
                <a:cubicBezTo>
                  <a:pt x="0" y="5308600"/>
                  <a:pt x="0" y="6299200"/>
                  <a:pt x="1549400" y="6299200"/>
                </a:cubicBezTo>
                <a:cubicBezTo>
                  <a:pt x="2463800" y="6299200"/>
                  <a:pt x="3048000" y="5854700"/>
                  <a:pt x="3048000" y="4927600"/>
                </a:cubicBezTo>
                <a:lnTo>
                  <a:pt x="3048000" y="1943100"/>
                </a:lnTo>
                <a:cubicBezTo>
                  <a:pt x="3048000" y="1600200"/>
                  <a:pt x="3048000" y="546100"/>
                  <a:pt x="1511300" y="546100"/>
                </a:cubicBezTo>
                <a:cubicBezTo>
                  <a:pt x="0" y="546100"/>
                  <a:pt x="0" y="1651000"/>
                  <a:pt x="0" y="2044700"/>
                </a:cubicBezTo>
                <a:close/>
                <a:moveTo>
                  <a:pt x="1016000" y="1943100"/>
                </a:moveTo>
                <a:cubicBezTo>
                  <a:pt x="1016000" y="1663700"/>
                  <a:pt x="1016000" y="1333500"/>
                  <a:pt x="1511300" y="1333500"/>
                </a:cubicBezTo>
                <a:cubicBezTo>
                  <a:pt x="2019300" y="1333500"/>
                  <a:pt x="2019300" y="1600200"/>
                  <a:pt x="2019300" y="1930400"/>
                </a:cubicBezTo>
                <a:lnTo>
                  <a:pt x="2019300" y="4940300"/>
                </a:lnTo>
                <a:cubicBezTo>
                  <a:pt x="2019300" y="5156200"/>
                  <a:pt x="2019300" y="5486400"/>
                  <a:pt x="1524000" y="5486400"/>
                </a:cubicBezTo>
                <a:cubicBezTo>
                  <a:pt x="1054100" y="5486400"/>
                  <a:pt x="1016000" y="5219700"/>
                  <a:pt x="1016000" y="5003800"/>
                </a:cubicBezTo>
                <a:close/>
                <a:moveTo>
                  <a:pt x="5295900" y="7747000"/>
                </a:moveTo>
                <a:cubicBezTo>
                  <a:pt x="5295900" y="8153400"/>
                  <a:pt x="5295900" y="9144000"/>
                  <a:pt x="6845300" y="9144000"/>
                </a:cubicBezTo>
                <a:cubicBezTo>
                  <a:pt x="7759700" y="9144000"/>
                  <a:pt x="8343900" y="8699500"/>
                  <a:pt x="8343900" y="7772400"/>
                </a:cubicBezTo>
                <a:lnTo>
                  <a:pt x="8343900" y="4787900"/>
                </a:lnTo>
                <a:cubicBezTo>
                  <a:pt x="8343900" y="4445000"/>
                  <a:pt x="8343900" y="3390900"/>
                  <a:pt x="6807200" y="3390900"/>
                </a:cubicBezTo>
                <a:cubicBezTo>
                  <a:pt x="5295900" y="3390900"/>
                  <a:pt x="5295900" y="4495800"/>
                  <a:pt x="5295900" y="4876800"/>
                </a:cubicBezTo>
                <a:close/>
                <a:moveTo>
                  <a:pt x="6311900" y="4775200"/>
                </a:moveTo>
                <a:cubicBezTo>
                  <a:pt x="6311900" y="4508500"/>
                  <a:pt x="6311900" y="4178300"/>
                  <a:pt x="6807200" y="4178300"/>
                </a:cubicBezTo>
                <a:cubicBezTo>
                  <a:pt x="7315200" y="4178300"/>
                  <a:pt x="7315200" y="4445000"/>
                  <a:pt x="7315200" y="4775200"/>
                </a:cubicBezTo>
                <a:lnTo>
                  <a:pt x="7315200" y="7785100"/>
                </a:lnTo>
                <a:cubicBezTo>
                  <a:pt x="7315200" y="8001000"/>
                  <a:pt x="7315200" y="8331200"/>
                  <a:pt x="6819900" y="8331200"/>
                </a:cubicBezTo>
                <a:cubicBezTo>
                  <a:pt x="6350000" y="8331200"/>
                  <a:pt x="6311900" y="8051800"/>
                  <a:pt x="6311900" y="7848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2" name="Freeform 672"/>
          <p:cNvSpPr/>
          <p:nvPr/>
        </p:nvSpPr>
        <p:spPr>
          <a:xfrm>
            <a:off x="2436658" y="3824587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3" name="Freeform 673"/>
          <p:cNvSpPr/>
          <p:nvPr/>
        </p:nvSpPr>
        <p:spPr>
          <a:xfrm>
            <a:off x="2516692" y="3826892"/>
            <a:ext cx="53018" cy="108495"/>
          </a:xfrm>
          <a:custGeom>
            <a:avLst/>
            <a:gdLst/>
            <a:ahLst/>
            <a:cxnLst/>
            <a:rect l="0" t="0" r="0" b="0"/>
            <a:pathLst>
              <a:path w="4381500" h="8966200">
                <a:moveTo>
                  <a:pt x="0" y="8966200"/>
                </a:moveTo>
                <a:lnTo>
                  <a:pt x="1663700" y="8966200"/>
                </a:lnTo>
                <a:lnTo>
                  <a:pt x="1663700" y="4965700"/>
                </a:lnTo>
                <a:lnTo>
                  <a:pt x="4229100" y="4965700"/>
                </a:lnTo>
                <a:lnTo>
                  <a:pt x="4229100" y="3632200"/>
                </a:lnTo>
                <a:lnTo>
                  <a:pt x="1663700" y="3632200"/>
                </a:lnTo>
                <a:lnTo>
                  <a:pt x="1663700" y="1384300"/>
                </a:lnTo>
                <a:lnTo>
                  <a:pt x="4381500" y="1384300"/>
                </a:lnTo>
                <a:lnTo>
                  <a:pt x="4381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4" name="Freeform 674"/>
          <p:cNvSpPr/>
          <p:nvPr/>
        </p:nvSpPr>
        <p:spPr>
          <a:xfrm>
            <a:off x="2615966" y="3826738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5" name="Freeform 675"/>
          <p:cNvSpPr/>
          <p:nvPr/>
        </p:nvSpPr>
        <p:spPr>
          <a:xfrm>
            <a:off x="2686488" y="3826892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6" name="Freeform 676"/>
          <p:cNvSpPr/>
          <p:nvPr/>
        </p:nvSpPr>
        <p:spPr>
          <a:xfrm>
            <a:off x="2769826" y="3826738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7" name="Freeform 677"/>
          <p:cNvSpPr/>
          <p:nvPr/>
        </p:nvSpPr>
        <p:spPr>
          <a:xfrm>
            <a:off x="2840363" y="3826738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8" name="Freeform 678"/>
          <p:cNvSpPr/>
          <p:nvPr/>
        </p:nvSpPr>
        <p:spPr>
          <a:xfrm>
            <a:off x="2918569" y="3824587"/>
            <a:ext cx="59780" cy="113105"/>
          </a:xfrm>
          <a:custGeom>
            <a:avLst/>
            <a:gdLst/>
            <a:ahLst/>
            <a:cxnLst/>
            <a:rect l="0" t="0" r="0" b="0"/>
            <a:pathLst>
              <a:path w="4940300" h="9347200">
                <a:moveTo>
                  <a:pt x="4940300" y="3086100"/>
                </a:moveTo>
                <a:lnTo>
                  <a:pt x="4940300" y="1778000"/>
                </a:lnTo>
                <a:cubicBezTo>
                  <a:pt x="4940300" y="1219200"/>
                  <a:pt x="4775200" y="736600"/>
                  <a:pt x="4267200" y="406400"/>
                </a:cubicBezTo>
                <a:cubicBezTo>
                  <a:pt x="3733800" y="63500"/>
                  <a:pt x="2959100" y="0"/>
                  <a:pt x="2552700" y="0"/>
                </a:cubicBezTo>
                <a:cubicBezTo>
                  <a:pt x="76200" y="0"/>
                  <a:pt x="0" y="1511300"/>
                  <a:pt x="0" y="2413000"/>
                </a:cubicBezTo>
                <a:lnTo>
                  <a:pt x="0" y="7518400"/>
                </a:lnTo>
                <a:cubicBezTo>
                  <a:pt x="0" y="9004300"/>
                  <a:pt x="1143000" y="9347200"/>
                  <a:pt x="1943100" y="9347200"/>
                </a:cubicBezTo>
                <a:cubicBezTo>
                  <a:pt x="2895600" y="9347200"/>
                  <a:pt x="3289300" y="8890000"/>
                  <a:pt x="3530600" y="8623300"/>
                </a:cubicBezTo>
                <a:lnTo>
                  <a:pt x="3530600" y="9156700"/>
                </a:lnTo>
                <a:lnTo>
                  <a:pt x="4940300" y="9156700"/>
                </a:lnTo>
                <a:lnTo>
                  <a:pt x="4940300" y="4292600"/>
                </a:lnTo>
                <a:lnTo>
                  <a:pt x="2260600" y="4292600"/>
                </a:lnTo>
                <a:lnTo>
                  <a:pt x="2260600" y="5638800"/>
                </a:lnTo>
                <a:lnTo>
                  <a:pt x="3289300" y="5638800"/>
                </a:lnTo>
                <a:lnTo>
                  <a:pt x="3289300" y="7035800"/>
                </a:lnTo>
                <a:cubicBezTo>
                  <a:pt x="3289300" y="7467600"/>
                  <a:pt x="3289300" y="8077200"/>
                  <a:pt x="2463800" y="8077200"/>
                </a:cubicBezTo>
                <a:cubicBezTo>
                  <a:pt x="1879600" y="8077200"/>
                  <a:pt x="1676400" y="7772400"/>
                  <a:pt x="1676400" y="7175500"/>
                </a:cubicBezTo>
                <a:lnTo>
                  <a:pt x="1676400" y="2451100"/>
                </a:lnTo>
                <a:cubicBezTo>
                  <a:pt x="1676400" y="1968500"/>
                  <a:pt x="1676400" y="1295400"/>
                  <a:pt x="2514600" y="1295400"/>
                </a:cubicBezTo>
                <a:cubicBezTo>
                  <a:pt x="3289300" y="1295400"/>
                  <a:pt x="3289300" y="1790700"/>
                  <a:pt x="3289300" y="2235200"/>
                </a:cubicBezTo>
                <a:lnTo>
                  <a:pt x="3289300" y="3086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79" name="Freeform 679"/>
          <p:cNvSpPr/>
          <p:nvPr/>
        </p:nvSpPr>
        <p:spPr>
          <a:xfrm>
            <a:off x="2985725" y="3826892"/>
            <a:ext cx="63622" cy="108495"/>
          </a:xfrm>
          <a:custGeom>
            <a:avLst/>
            <a:gdLst/>
            <a:ahLst/>
            <a:cxnLst/>
            <a:rect l="0" t="0" r="0" b="0"/>
            <a:pathLst>
              <a:path w="5257800" h="8966200">
                <a:moveTo>
                  <a:pt x="1790700" y="6210300"/>
                </a:moveTo>
                <a:lnTo>
                  <a:pt x="1790700" y="8966200"/>
                </a:lnTo>
                <a:lnTo>
                  <a:pt x="3467100" y="8966200"/>
                </a:lnTo>
                <a:lnTo>
                  <a:pt x="3467100" y="6311900"/>
                </a:lnTo>
                <a:lnTo>
                  <a:pt x="5257800" y="0"/>
                </a:lnTo>
                <a:lnTo>
                  <a:pt x="3517900" y="0"/>
                </a:lnTo>
                <a:lnTo>
                  <a:pt x="2641600" y="4521200"/>
                </a:lnTo>
                <a:lnTo>
                  <a:pt x="17399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0" name="Rectangle 680"/>
          <p:cNvSpPr/>
          <p:nvPr/>
        </p:nvSpPr>
        <p:spPr>
          <a:xfrm>
            <a:off x="1759563" y="3915901"/>
            <a:ext cx="1328322" cy="373136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681" name="Freeform 681"/>
          <p:cNvSpPr/>
          <p:nvPr/>
        </p:nvSpPr>
        <p:spPr>
          <a:xfrm>
            <a:off x="1766478" y="3982258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2" name="Freeform 682"/>
          <p:cNvSpPr/>
          <p:nvPr/>
        </p:nvSpPr>
        <p:spPr>
          <a:xfrm>
            <a:off x="1842240" y="3982258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3" name="Freeform 683"/>
          <p:cNvSpPr/>
          <p:nvPr/>
        </p:nvSpPr>
        <p:spPr>
          <a:xfrm>
            <a:off x="1922305" y="3984563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4" name="Freeform 684"/>
          <p:cNvSpPr/>
          <p:nvPr/>
        </p:nvSpPr>
        <p:spPr>
          <a:xfrm>
            <a:off x="2002831" y="3982258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5" name="Freeform 685"/>
          <p:cNvSpPr/>
          <p:nvPr/>
        </p:nvSpPr>
        <p:spPr>
          <a:xfrm>
            <a:off x="2080284" y="3984563"/>
            <a:ext cx="58858" cy="110800"/>
          </a:xfrm>
          <a:custGeom>
            <a:avLst/>
            <a:gdLst/>
            <a:ahLst/>
            <a:cxnLst/>
            <a:rect l="0" t="0" r="0" b="0"/>
            <a:pathLst>
              <a:path w="4864100" h="9156700">
                <a:moveTo>
                  <a:pt x="0" y="6908800"/>
                </a:moveTo>
                <a:cubicBezTo>
                  <a:pt x="0" y="8382000"/>
                  <a:pt x="850900" y="9156700"/>
                  <a:pt x="2400300" y="9156700"/>
                </a:cubicBezTo>
                <a:cubicBezTo>
                  <a:pt x="4368800" y="9156700"/>
                  <a:pt x="4864100" y="8115300"/>
                  <a:pt x="4864100" y="6946900"/>
                </a:cubicBezTo>
                <a:lnTo>
                  <a:pt x="4864100" y="0"/>
                </a:lnTo>
                <a:lnTo>
                  <a:pt x="3200400" y="0"/>
                </a:lnTo>
                <a:lnTo>
                  <a:pt x="3200400" y="6654800"/>
                </a:lnTo>
                <a:cubicBezTo>
                  <a:pt x="3200400" y="7162800"/>
                  <a:pt x="3200400" y="7747000"/>
                  <a:pt x="2438400" y="7747000"/>
                </a:cubicBezTo>
                <a:cubicBezTo>
                  <a:pt x="1663700" y="7747000"/>
                  <a:pt x="1663700" y="7150100"/>
                  <a:pt x="1663700" y="6667500"/>
                </a:cubicBezTo>
                <a:lnTo>
                  <a:pt x="1663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6" name="Freeform 686"/>
          <p:cNvSpPr/>
          <p:nvPr/>
        </p:nvSpPr>
        <p:spPr>
          <a:xfrm>
            <a:off x="2160656" y="3984563"/>
            <a:ext cx="90207" cy="108495"/>
          </a:xfrm>
          <a:custGeom>
            <a:avLst/>
            <a:gdLst/>
            <a:ahLst/>
            <a:cxnLst/>
            <a:rect l="0" t="0" r="0" b="0"/>
            <a:pathLst>
              <a:path w="7454900" h="8966200">
                <a:moveTo>
                  <a:pt x="0" y="8966200"/>
                </a:moveTo>
                <a:lnTo>
                  <a:pt x="1625600" y="8966200"/>
                </a:lnTo>
                <a:lnTo>
                  <a:pt x="1498600" y="1193800"/>
                </a:lnTo>
                <a:lnTo>
                  <a:pt x="2971800" y="8966200"/>
                </a:lnTo>
                <a:lnTo>
                  <a:pt x="4521200" y="8966200"/>
                </a:lnTo>
                <a:lnTo>
                  <a:pt x="5969000" y="1193800"/>
                </a:lnTo>
                <a:lnTo>
                  <a:pt x="5816600" y="8966200"/>
                </a:lnTo>
                <a:lnTo>
                  <a:pt x="7454900" y="8966200"/>
                </a:lnTo>
                <a:lnTo>
                  <a:pt x="7454900" y="0"/>
                </a:lnTo>
                <a:lnTo>
                  <a:pt x="4800600" y="0"/>
                </a:lnTo>
                <a:lnTo>
                  <a:pt x="3746500" y="6273800"/>
                </a:lnTo>
                <a:lnTo>
                  <a:pt x="2679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7" name="Freeform 687"/>
          <p:cNvSpPr/>
          <p:nvPr/>
        </p:nvSpPr>
        <p:spPr>
          <a:xfrm>
            <a:off x="2272839" y="3984409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8" name="Freeform 688"/>
          <p:cNvSpPr/>
          <p:nvPr/>
        </p:nvSpPr>
        <p:spPr>
          <a:xfrm>
            <a:off x="2339073" y="3984563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89" name="Freeform 689"/>
          <p:cNvSpPr/>
          <p:nvPr/>
        </p:nvSpPr>
        <p:spPr>
          <a:xfrm>
            <a:off x="2407305" y="3984563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0" name="Freeform 690"/>
          <p:cNvSpPr/>
          <p:nvPr/>
        </p:nvSpPr>
        <p:spPr>
          <a:xfrm>
            <a:off x="2447107" y="3982258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1" name="Freeform 691"/>
          <p:cNvSpPr/>
          <p:nvPr/>
        </p:nvSpPr>
        <p:spPr>
          <a:xfrm>
            <a:off x="2527173" y="3984563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2" name="Freeform 692"/>
          <p:cNvSpPr/>
          <p:nvPr/>
        </p:nvSpPr>
        <p:spPr>
          <a:xfrm>
            <a:off x="2637342" y="4022631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3" name="Freeform 693"/>
          <p:cNvSpPr/>
          <p:nvPr/>
        </p:nvSpPr>
        <p:spPr>
          <a:xfrm>
            <a:off x="2685869" y="4022631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4" name="Freeform 694"/>
          <p:cNvSpPr/>
          <p:nvPr/>
        </p:nvSpPr>
        <p:spPr>
          <a:xfrm>
            <a:off x="2758453" y="4023876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5" name="Freeform 695"/>
          <p:cNvSpPr/>
          <p:nvPr/>
        </p:nvSpPr>
        <p:spPr>
          <a:xfrm>
            <a:off x="2835461" y="4022770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6" name="Freeform 696"/>
          <p:cNvSpPr/>
          <p:nvPr/>
        </p:nvSpPr>
        <p:spPr>
          <a:xfrm>
            <a:off x="2885371" y="3995395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7" name="Freeform 697"/>
          <p:cNvSpPr/>
          <p:nvPr/>
        </p:nvSpPr>
        <p:spPr>
          <a:xfrm>
            <a:off x="2908459" y="3995395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8" name="Freeform 698"/>
          <p:cNvSpPr/>
          <p:nvPr/>
        </p:nvSpPr>
        <p:spPr>
          <a:xfrm>
            <a:off x="2960029" y="4022631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699" name="Freeform 699"/>
          <p:cNvSpPr/>
          <p:nvPr/>
        </p:nvSpPr>
        <p:spPr>
          <a:xfrm>
            <a:off x="3008555" y="4022631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0" name="Freeform 700"/>
          <p:cNvSpPr/>
          <p:nvPr/>
        </p:nvSpPr>
        <p:spPr>
          <a:xfrm>
            <a:off x="1770854" y="4148424"/>
            <a:ext cx="55016" cy="102194"/>
          </a:xfrm>
          <a:custGeom>
            <a:avLst/>
            <a:gdLst/>
            <a:ahLst/>
            <a:cxnLst/>
            <a:rect l="0" t="0" r="0" b="0"/>
            <a:pathLst>
              <a:path w="4546600" h="8445500">
                <a:moveTo>
                  <a:pt x="0" y="2235200"/>
                </a:moveTo>
                <a:lnTo>
                  <a:pt x="1231900" y="2235200"/>
                </a:lnTo>
                <a:lnTo>
                  <a:pt x="1231900" y="1244600"/>
                </a:lnTo>
                <a:lnTo>
                  <a:pt x="3213100" y="1244600"/>
                </a:lnTo>
                <a:cubicBezTo>
                  <a:pt x="1816100" y="3632200"/>
                  <a:pt x="990600" y="6807200"/>
                  <a:pt x="927100" y="8445500"/>
                </a:cubicBezTo>
                <a:lnTo>
                  <a:pt x="2514600" y="8445500"/>
                </a:lnTo>
                <a:cubicBezTo>
                  <a:pt x="2514600" y="7188200"/>
                  <a:pt x="2743200" y="5943600"/>
                  <a:pt x="3073400" y="4737100"/>
                </a:cubicBezTo>
                <a:cubicBezTo>
                  <a:pt x="3594100" y="2908300"/>
                  <a:pt x="4241800" y="1790700"/>
                  <a:pt x="4546600" y="1257300"/>
                </a:cubicBezTo>
                <a:lnTo>
                  <a:pt x="4546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1" name="Freeform 701"/>
          <p:cNvSpPr/>
          <p:nvPr/>
        </p:nvSpPr>
        <p:spPr>
          <a:xfrm>
            <a:off x="1833093" y="4148424"/>
            <a:ext cx="51942" cy="103577"/>
          </a:xfrm>
          <a:custGeom>
            <a:avLst/>
            <a:gdLst/>
            <a:ahLst/>
            <a:cxnLst/>
            <a:rect l="0" t="0" r="0" b="0"/>
            <a:pathLst>
              <a:path w="4292600" h="8559800">
                <a:moveTo>
                  <a:pt x="152400" y="4533900"/>
                </a:moveTo>
                <a:lnTo>
                  <a:pt x="1308100" y="4533900"/>
                </a:lnTo>
                <a:cubicBezTo>
                  <a:pt x="1397000" y="4013200"/>
                  <a:pt x="1638300" y="3670300"/>
                  <a:pt x="2133600" y="3670300"/>
                </a:cubicBezTo>
                <a:cubicBezTo>
                  <a:pt x="2806700" y="3670300"/>
                  <a:pt x="2794000" y="4254500"/>
                  <a:pt x="2794000" y="4622800"/>
                </a:cubicBezTo>
                <a:lnTo>
                  <a:pt x="2794000" y="6642100"/>
                </a:lnTo>
                <a:cubicBezTo>
                  <a:pt x="2794000" y="7353300"/>
                  <a:pt x="2374900" y="7404100"/>
                  <a:pt x="2108200" y="7404100"/>
                </a:cubicBezTo>
                <a:cubicBezTo>
                  <a:pt x="1447800" y="7404100"/>
                  <a:pt x="1447800" y="6858000"/>
                  <a:pt x="1447800" y="6680200"/>
                </a:cubicBezTo>
                <a:lnTo>
                  <a:pt x="1447800" y="5816600"/>
                </a:lnTo>
                <a:lnTo>
                  <a:pt x="0" y="5816600"/>
                </a:lnTo>
                <a:lnTo>
                  <a:pt x="0" y="6692900"/>
                </a:lnTo>
                <a:cubicBezTo>
                  <a:pt x="0" y="7010400"/>
                  <a:pt x="63500" y="7708900"/>
                  <a:pt x="622300" y="8140700"/>
                </a:cubicBezTo>
                <a:cubicBezTo>
                  <a:pt x="1104900" y="8509000"/>
                  <a:pt x="1828800" y="8559800"/>
                  <a:pt x="2171700" y="8559800"/>
                </a:cubicBezTo>
                <a:cubicBezTo>
                  <a:pt x="4178300" y="8559800"/>
                  <a:pt x="4292600" y="7200900"/>
                  <a:pt x="4292600" y="6477000"/>
                </a:cubicBezTo>
                <a:lnTo>
                  <a:pt x="4292600" y="4381500"/>
                </a:lnTo>
                <a:cubicBezTo>
                  <a:pt x="4292600" y="3924300"/>
                  <a:pt x="4267200" y="3390900"/>
                  <a:pt x="3784600" y="2971800"/>
                </a:cubicBezTo>
                <a:cubicBezTo>
                  <a:pt x="3568700" y="2768600"/>
                  <a:pt x="3213100" y="2565400"/>
                  <a:pt x="2641600" y="2565400"/>
                </a:cubicBezTo>
                <a:cubicBezTo>
                  <a:pt x="2032000" y="2565400"/>
                  <a:pt x="1689100" y="2806700"/>
                  <a:pt x="1397000" y="3009900"/>
                </a:cubicBezTo>
                <a:lnTo>
                  <a:pt x="1422400" y="1270000"/>
                </a:lnTo>
                <a:lnTo>
                  <a:pt x="4165600" y="1270000"/>
                </a:lnTo>
                <a:lnTo>
                  <a:pt x="4165600" y="0"/>
                </a:lnTo>
                <a:lnTo>
                  <a:pt x="24130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2" name="Freeform 702"/>
          <p:cNvSpPr/>
          <p:nvPr/>
        </p:nvSpPr>
        <p:spPr>
          <a:xfrm>
            <a:off x="1893487" y="4140894"/>
            <a:ext cx="100965" cy="116640"/>
          </a:xfrm>
          <a:custGeom>
            <a:avLst/>
            <a:gdLst/>
            <a:ahLst/>
            <a:cxnLst/>
            <a:rect l="0" t="0" r="0" b="0"/>
            <a:pathLst>
              <a:path w="8343900" h="9639300">
                <a:moveTo>
                  <a:pt x="2082800" y="9359900"/>
                </a:moveTo>
                <a:lnTo>
                  <a:pt x="2895600" y="9639300"/>
                </a:lnTo>
                <a:lnTo>
                  <a:pt x="6261100" y="279400"/>
                </a:lnTo>
                <a:lnTo>
                  <a:pt x="5461000" y="0"/>
                </a:lnTo>
                <a:close/>
                <a:moveTo>
                  <a:pt x="0" y="4902200"/>
                </a:moveTo>
                <a:cubicBezTo>
                  <a:pt x="0" y="5308600"/>
                  <a:pt x="0" y="6299200"/>
                  <a:pt x="1549400" y="6299200"/>
                </a:cubicBezTo>
                <a:cubicBezTo>
                  <a:pt x="2463800" y="6299200"/>
                  <a:pt x="3048000" y="5854700"/>
                  <a:pt x="3048000" y="4927600"/>
                </a:cubicBezTo>
                <a:lnTo>
                  <a:pt x="3048000" y="1943100"/>
                </a:lnTo>
                <a:cubicBezTo>
                  <a:pt x="3048000" y="1600200"/>
                  <a:pt x="3048000" y="546100"/>
                  <a:pt x="1511300" y="546100"/>
                </a:cubicBezTo>
                <a:cubicBezTo>
                  <a:pt x="0" y="546100"/>
                  <a:pt x="0" y="1651000"/>
                  <a:pt x="0" y="2044700"/>
                </a:cubicBezTo>
                <a:close/>
                <a:moveTo>
                  <a:pt x="1016000" y="1943100"/>
                </a:moveTo>
                <a:cubicBezTo>
                  <a:pt x="1016000" y="1663700"/>
                  <a:pt x="1016000" y="1333500"/>
                  <a:pt x="1511300" y="1333500"/>
                </a:cubicBezTo>
                <a:cubicBezTo>
                  <a:pt x="2019300" y="1333500"/>
                  <a:pt x="2019300" y="1600200"/>
                  <a:pt x="2019300" y="1930400"/>
                </a:cubicBezTo>
                <a:lnTo>
                  <a:pt x="2019300" y="4940300"/>
                </a:lnTo>
                <a:cubicBezTo>
                  <a:pt x="2019300" y="5156200"/>
                  <a:pt x="2019300" y="5486400"/>
                  <a:pt x="1524000" y="5486400"/>
                </a:cubicBezTo>
                <a:cubicBezTo>
                  <a:pt x="1054100" y="5486400"/>
                  <a:pt x="1016000" y="5219700"/>
                  <a:pt x="1016000" y="5003800"/>
                </a:cubicBezTo>
                <a:close/>
                <a:moveTo>
                  <a:pt x="5295900" y="7747000"/>
                </a:moveTo>
                <a:cubicBezTo>
                  <a:pt x="5295900" y="8153400"/>
                  <a:pt x="5295900" y="9144000"/>
                  <a:pt x="6845300" y="9144000"/>
                </a:cubicBezTo>
                <a:cubicBezTo>
                  <a:pt x="7759700" y="9144000"/>
                  <a:pt x="8343900" y="8699500"/>
                  <a:pt x="8343900" y="7772400"/>
                </a:cubicBezTo>
                <a:lnTo>
                  <a:pt x="8343900" y="4787900"/>
                </a:lnTo>
                <a:cubicBezTo>
                  <a:pt x="8343900" y="4445000"/>
                  <a:pt x="8343900" y="3390900"/>
                  <a:pt x="6807200" y="3390900"/>
                </a:cubicBezTo>
                <a:cubicBezTo>
                  <a:pt x="5295900" y="3390900"/>
                  <a:pt x="5295900" y="4495800"/>
                  <a:pt x="5295900" y="4876800"/>
                </a:cubicBezTo>
                <a:close/>
                <a:moveTo>
                  <a:pt x="6311900" y="4775200"/>
                </a:moveTo>
                <a:cubicBezTo>
                  <a:pt x="6311900" y="4508500"/>
                  <a:pt x="6311900" y="4178300"/>
                  <a:pt x="6807200" y="4178300"/>
                </a:cubicBezTo>
                <a:cubicBezTo>
                  <a:pt x="7315200" y="4178300"/>
                  <a:pt x="7315200" y="4445000"/>
                  <a:pt x="7315200" y="4775200"/>
                </a:cubicBezTo>
                <a:lnTo>
                  <a:pt x="7315200" y="7785100"/>
                </a:lnTo>
                <a:cubicBezTo>
                  <a:pt x="7315200" y="8001000"/>
                  <a:pt x="7315200" y="8331200"/>
                  <a:pt x="6819900" y="8331200"/>
                </a:cubicBezTo>
                <a:cubicBezTo>
                  <a:pt x="6350000" y="8331200"/>
                  <a:pt x="6311900" y="8051800"/>
                  <a:pt x="6311900" y="78486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3" name="Freeform 703"/>
          <p:cNvSpPr/>
          <p:nvPr/>
        </p:nvSpPr>
        <p:spPr>
          <a:xfrm>
            <a:off x="2043475" y="4139819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4" name="Freeform 704"/>
          <p:cNvSpPr/>
          <p:nvPr/>
        </p:nvSpPr>
        <p:spPr>
          <a:xfrm>
            <a:off x="2123524" y="4142124"/>
            <a:ext cx="53018" cy="108495"/>
          </a:xfrm>
          <a:custGeom>
            <a:avLst/>
            <a:gdLst/>
            <a:ahLst/>
            <a:cxnLst/>
            <a:rect l="0" t="0" r="0" b="0"/>
            <a:pathLst>
              <a:path w="4381500" h="8966200">
                <a:moveTo>
                  <a:pt x="0" y="8966200"/>
                </a:moveTo>
                <a:lnTo>
                  <a:pt x="1663700" y="8966200"/>
                </a:lnTo>
                <a:lnTo>
                  <a:pt x="1663700" y="4965700"/>
                </a:lnTo>
                <a:lnTo>
                  <a:pt x="4229100" y="4965700"/>
                </a:lnTo>
                <a:lnTo>
                  <a:pt x="4229100" y="3632200"/>
                </a:lnTo>
                <a:lnTo>
                  <a:pt x="1663700" y="3632200"/>
                </a:lnTo>
                <a:lnTo>
                  <a:pt x="1663700" y="1384300"/>
                </a:lnTo>
                <a:lnTo>
                  <a:pt x="4381500" y="1384300"/>
                </a:lnTo>
                <a:lnTo>
                  <a:pt x="4381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5" name="Freeform 705"/>
          <p:cNvSpPr/>
          <p:nvPr/>
        </p:nvSpPr>
        <p:spPr>
          <a:xfrm>
            <a:off x="2221877" y="4139819"/>
            <a:ext cx="59780" cy="113105"/>
          </a:xfrm>
          <a:custGeom>
            <a:avLst/>
            <a:gdLst/>
            <a:ahLst/>
            <a:cxnLst/>
            <a:rect l="0" t="0" r="0" b="0"/>
            <a:pathLst>
              <a:path w="4940300" h="9347200">
                <a:moveTo>
                  <a:pt x="4940300" y="3086100"/>
                </a:moveTo>
                <a:lnTo>
                  <a:pt x="4940300" y="1778000"/>
                </a:lnTo>
                <a:cubicBezTo>
                  <a:pt x="4940300" y="1219200"/>
                  <a:pt x="4775200" y="736600"/>
                  <a:pt x="4267200" y="406400"/>
                </a:cubicBezTo>
                <a:cubicBezTo>
                  <a:pt x="3733800" y="63500"/>
                  <a:pt x="2959100" y="0"/>
                  <a:pt x="2552700" y="0"/>
                </a:cubicBezTo>
                <a:cubicBezTo>
                  <a:pt x="76200" y="0"/>
                  <a:pt x="0" y="1511300"/>
                  <a:pt x="0" y="2413000"/>
                </a:cubicBezTo>
                <a:lnTo>
                  <a:pt x="0" y="7518400"/>
                </a:lnTo>
                <a:cubicBezTo>
                  <a:pt x="0" y="9004300"/>
                  <a:pt x="1143000" y="9347200"/>
                  <a:pt x="1943100" y="9347200"/>
                </a:cubicBezTo>
                <a:cubicBezTo>
                  <a:pt x="2895600" y="9347200"/>
                  <a:pt x="3289300" y="8890000"/>
                  <a:pt x="3530600" y="8623300"/>
                </a:cubicBezTo>
                <a:lnTo>
                  <a:pt x="3530600" y="9156700"/>
                </a:lnTo>
                <a:lnTo>
                  <a:pt x="4940300" y="9156700"/>
                </a:lnTo>
                <a:lnTo>
                  <a:pt x="4940300" y="4292600"/>
                </a:lnTo>
                <a:lnTo>
                  <a:pt x="2260600" y="4292600"/>
                </a:lnTo>
                <a:lnTo>
                  <a:pt x="2260600" y="5638800"/>
                </a:lnTo>
                <a:lnTo>
                  <a:pt x="3289300" y="5638800"/>
                </a:lnTo>
                <a:lnTo>
                  <a:pt x="3289300" y="7035800"/>
                </a:lnTo>
                <a:cubicBezTo>
                  <a:pt x="3289300" y="7467600"/>
                  <a:pt x="3289300" y="8077200"/>
                  <a:pt x="2463800" y="8077200"/>
                </a:cubicBezTo>
                <a:cubicBezTo>
                  <a:pt x="1879600" y="8077200"/>
                  <a:pt x="1676400" y="7772400"/>
                  <a:pt x="1676400" y="7175500"/>
                </a:cubicBezTo>
                <a:lnTo>
                  <a:pt x="1676400" y="2451100"/>
                </a:lnTo>
                <a:cubicBezTo>
                  <a:pt x="1676400" y="1968500"/>
                  <a:pt x="1676400" y="1295400"/>
                  <a:pt x="2514600" y="1295400"/>
                </a:cubicBezTo>
                <a:cubicBezTo>
                  <a:pt x="3289300" y="1295400"/>
                  <a:pt x="3289300" y="1790700"/>
                  <a:pt x="3289300" y="2235200"/>
                </a:cubicBezTo>
                <a:lnTo>
                  <a:pt x="3289300" y="3086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6" name="Freeform 706"/>
          <p:cNvSpPr/>
          <p:nvPr/>
        </p:nvSpPr>
        <p:spPr>
          <a:xfrm>
            <a:off x="2302848" y="4142124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7" name="Freeform 707"/>
          <p:cNvSpPr/>
          <p:nvPr/>
        </p:nvSpPr>
        <p:spPr>
          <a:xfrm>
            <a:off x="2361061" y="4139819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8" name="Freeform 708"/>
          <p:cNvSpPr/>
          <p:nvPr/>
        </p:nvSpPr>
        <p:spPr>
          <a:xfrm>
            <a:off x="2441111" y="4142124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09" name="Freeform 709"/>
          <p:cNvSpPr/>
          <p:nvPr/>
        </p:nvSpPr>
        <p:spPr>
          <a:xfrm>
            <a:off x="2510065" y="4142124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0" name="Freeform 710"/>
          <p:cNvSpPr/>
          <p:nvPr/>
        </p:nvSpPr>
        <p:spPr>
          <a:xfrm>
            <a:off x="2586595" y="4142124"/>
            <a:ext cx="49330" cy="108495"/>
          </a:xfrm>
          <a:custGeom>
            <a:avLst/>
            <a:gdLst/>
            <a:ahLst/>
            <a:cxnLst/>
            <a:rect l="0" t="0" r="0" b="0"/>
            <a:pathLst>
              <a:path w="4076700" h="8966200">
                <a:moveTo>
                  <a:pt x="0" y="8966200"/>
                </a:moveTo>
                <a:lnTo>
                  <a:pt x="4076700" y="8966200"/>
                </a:lnTo>
                <a:lnTo>
                  <a:pt x="4076700" y="7607300"/>
                </a:lnTo>
                <a:lnTo>
                  <a:pt x="1638300" y="76073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1" name="Freeform 711"/>
          <p:cNvSpPr/>
          <p:nvPr/>
        </p:nvSpPr>
        <p:spPr>
          <a:xfrm>
            <a:off x="2676803" y="4142124"/>
            <a:ext cx="105268" cy="108495"/>
          </a:xfrm>
          <a:custGeom>
            <a:avLst/>
            <a:gdLst/>
            <a:ahLst/>
            <a:cxnLst/>
            <a:rect l="0" t="0" r="0" b="0"/>
            <a:pathLst>
              <a:path w="8699500" h="8966200">
                <a:moveTo>
                  <a:pt x="1638300" y="8966200"/>
                </a:moveTo>
                <a:lnTo>
                  <a:pt x="3403600" y="8966200"/>
                </a:lnTo>
                <a:lnTo>
                  <a:pt x="4381500" y="2857500"/>
                </a:lnTo>
                <a:lnTo>
                  <a:pt x="5232400" y="8966200"/>
                </a:lnTo>
                <a:lnTo>
                  <a:pt x="6972300" y="8966200"/>
                </a:lnTo>
                <a:lnTo>
                  <a:pt x="8699500" y="0"/>
                </a:lnTo>
                <a:lnTo>
                  <a:pt x="7023100" y="0"/>
                </a:lnTo>
                <a:lnTo>
                  <a:pt x="6083300" y="6756400"/>
                </a:lnTo>
                <a:lnTo>
                  <a:pt x="5143500" y="0"/>
                </a:lnTo>
                <a:lnTo>
                  <a:pt x="3581400" y="0"/>
                </a:lnTo>
                <a:lnTo>
                  <a:pt x="2603500" y="6756400"/>
                </a:lnTo>
                <a:lnTo>
                  <a:pt x="1701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2" name="Freeform 712"/>
          <p:cNvSpPr/>
          <p:nvPr/>
        </p:nvSpPr>
        <p:spPr>
          <a:xfrm>
            <a:off x="2785298" y="4142124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3" name="Freeform 713"/>
          <p:cNvSpPr/>
          <p:nvPr/>
        </p:nvSpPr>
        <p:spPr>
          <a:xfrm>
            <a:off x="2859984" y="4139819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4" name="Freeform 714"/>
          <p:cNvSpPr/>
          <p:nvPr/>
        </p:nvSpPr>
        <p:spPr>
          <a:xfrm>
            <a:off x="2924835" y="4142124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5" name="Freeform 715"/>
          <p:cNvSpPr/>
          <p:nvPr/>
        </p:nvSpPr>
        <p:spPr>
          <a:xfrm>
            <a:off x="2993068" y="4141969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6" name="Rectangle 716"/>
          <p:cNvSpPr/>
          <p:nvPr/>
        </p:nvSpPr>
        <p:spPr>
          <a:xfrm>
            <a:off x="1643149" y="4231133"/>
            <a:ext cx="1406409" cy="215576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17" name="Freeform 717"/>
          <p:cNvSpPr/>
          <p:nvPr/>
        </p:nvSpPr>
        <p:spPr>
          <a:xfrm>
            <a:off x="1644687" y="4299795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8" name="Freeform 718"/>
          <p:cNvSpPr/>
          <p:nvPr/>
        </p:nvSpPr>
        <p:spPr>
          <a:xfrm>
            <a:off x="1721217" y="4299795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19" name="Freeform 719"/>
          <p:cNvSpPr/>
          <p:nvPr/>
        </p:nvSpPr>
        <p:spPr>
          <a:xfrm>
            <a:off x="1804509" y="4299795"/>
            <a:ext cx="59626" cy="108495"/>
          </a:xfrm>
          <a:custGeom>
            <a:avLst/>
            <a:gdLst/>
            <a:ahLst/>
            <a:cxnLst/>
            <a:rect l="0" t="0" r="0" b="0"/>
            <a:pathLst>
              <a:path w="4927600" h="8966200">
                <a:moveTo>
                  <a:pt x="0" y="8966200"/>
                </a:moveTo>
                <a:lnTo>
                  <a:pt x="2654300" y="8966200"/>
                </a:lnTo>
                <a:cubicBezTo>
                  <a:pt x="4737100" y="8966200"/>
                  <a:pt x="4927600" y="7797800"/>
                  <a:pt x="4927600" y="6553200"/>
                </a:cubicBezTo>
                <a:lnTo>
                  <a:pt x="4927600" y="2362200"/>
                </a:lnTo>
                <a:cubicBezTo>
                  <a:pt x="4927600" y="1651000"/>
                  <a:pt x="4864100" y="1041400"/>
                  <a:pt x="4394200" y="558800"/>
                </a:cubicBezTo>
                <a:cubicBezTo>
                  <a:pt x="3848100" y="0"/>
                  <a:pt x="3200400" y="0"/>
                  <a:pt x="2667000" y="0"/>
                </a:cubicBezTo>
                <a:lnTo>
                  <a:pt x="0" y="0"/>
                </a:lnTo>
                <a:close/>
                <a:moveTo>
                  <a:pt x="1651000" y="1308100"/>
                </a:moveTo>
                <a:lnTo>
                  <a:pt x="2298700" y="1308100"/>
                </a:lnTo>
                <a:cubicBezTo>
                  <a:pt x="3022600" y="1308100"/>
                  <a:pt x="3289300" y="1422400"/>
                  <a:pt x="3289300" y="2222500"/>
                </a:cubicBezTo>
                <a:lnTo>
                  <a:pt x="3289300" y="6692900"/>
                </a:lnTo>
                <a:cubicBezTo>
                  <a:pt x="3289300" y="7023100"/>
                  <a:pt x="3289300" y="7543800"/>
                  <a:pt x="2692400" y="7632700"/>
                </a:cubicBezTo>
                <a:cubicBezTo>
                  <a:pt x="2552700" y="7658100"/>
                  <a:pt x="2425700" y="7658100"/>
                  <a:pt x="1651000" y="76581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0" name="Freeform 720"/>
          <p:cNvSpPr/>
          <p:nvPr/>
        </p:nvSpPr>
        <p:spPr>
          <a:xfrm>
            <a:off x="1915771" y="4297490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1" name="Freeform 721"/>
          <p:cNvSpPr/>
          <p:nvPr/>
        </p:nvSpPr>
        <p:spPr>
          <a:xfrm>
            <a:off x="1984003" y="4299795"/>
            <a:ext cx="64236" cy="108495"/>
          </a:xfrm>
          <a:custGeom>
            <a:avLst/>
            <a:gdLst/>
            <a:ahLst/>
            <a:cxnLst/>
            <a:rect l="0" t="0" r="0" b="0"/>
            <a:pathLst>
              <a:path w="5308600" h="8966200">
                <a:moveTo>
                  <a:pt x="0" y="8966200"/>
                </a:moveTo>
                <a:lnTo>
                  <a:pt x="1651000" y="8966200"/>
                </a:lnTo>
                <a:lnTo>
                  <a:pt x="1892300" y="7505700"/>
                </a:lnTo>
                <a:lnTo>
                  <a:pt x="3416300" y="7505700"/>
                </a:lnTo>
                <a:lnTo>
                  <a:pt x="3632200" y="8966200"/>
                </a:lnTo>
                <a:lnTo>
                  <a:pt x="5308600" y="8966200"/>
                </a:lnTo>
                <a:lnTo>
                  <a:pt x="3632200" y="0"/>
                </a:lnTo>
                <a:lnTo>
                  <a:pt x="1739900" y="0"/>
                </a:lnTo>
                <a:close/>
                <a:moveTo>
                  <a:pt x="2692400" y="2273300"/>
                </a:moveTo>
                <a:lnTo>
                  <a:pt x="3238500" y="6121400"/>
                </a:lnTo>
                <a:lnTo>
                  <a:pt x="2095500" y="6121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2" name="Freeform 722"/>
          <p:cNvSpPr/>
          <p:nvPr/>
        </p:nvSpPr>
        <p:spPr>
          <a:xfrm>
            <a:off x="2060533" y="4299641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3" name="Freeform 723"/>
          <p:cNvSpPr/>
          <p:nvPr/>
        </p:nvSpPr>
        <p:spPr>
          <a:xfrm>
            <a:off x="2139676" y="4299795"/>
            <a:ext cx="59165" cy="108495"/>
          </a:xfrm>
          <a:custGeom>
            <a:avLst/>
            <a:gdLst/>
            <a:ahLst/>
            <a:cxnLst/>
            <a:rect l="0" t="0" r="0" b="0"/>
            <a:pathLst>
              <a:path w="4889500" h="8966200">
                <a:moveTo>
                  <a:pt x="0" y="8966200"/>
                </a:moveTo>
                <a:lnTo>
                  <a:pt x="2832100" y="8966200"/>
                </a:lnTo>
                <a:cubicBezTo>
                  <a:pt x="3479800" y="8966200"/>
                  <a:pt x="3937000" y="8915400"/>
                  <a:pt x="4279900" y="8686800"/>
                </a:cubicBezTo>
                <a:cubicBezTo>
                  <a:pt x="4889500" y="8280400"/>
                  <a:pt x="4889500" y="7531100"/>
                  <a:pt x="4889500" y="7048500"/>
                </a:cubicBezTo>
                <a:lnTo>
                  <a:pt x="4889500" y="5778500"/>
                </a:lnTo>
                <a:cubicBezTo>
                  <a:pt x="4889500" y="4813300"/>
                  <a:pt x="4813300" y="4343400"/>
                  <a:pt x="3746500" y="4140200"/>
                </a:cubicBezTo>
                <a:cubicBezTo>
                  <a:pt x="4381500" y="4013200"/>
                  <a:pt x="4800600" y="3797300"/>
                  <a:pt x="4800600" y="2628900"/>
                </a:cubicBezTo>
                <a:lnTo>
                  <a:pt x="4800600" y="1828800"/>
                </a:lnTo>
                <a:cubicBezTo>
                  <a:pt x="4800600" y="1219200"/>
                  <a:pt x="4724400" y="635000"/>
                  <a:pt x="4152900" y="266700"/>
                </a:cubicBezTo>
                <a:cubicBezTo>
                  <a:pt x="3797300" y="38100"/>
                  <a:pt x="3416300" y="0"/>
                  <a:pt x="2781300" y="0"/>
                </a:cubicBezTo>
                <a:lnTo>
                  <a:pt x="0" y="0"/>
                </a:lnTo>
                <a:close/>
                <a:moveTo>
                  <a:pt x="1651000" y="1282700"/>
                </a:moveTo>
                <a:lnTo>
                  <a:pt x="2311400" y="1282700"/>
                </a:lnTo>
                <a:cubicBezTo>
                  <a:pt x="2730500" y="1282700"/>
                  <a:pt x="2997200" y="1358900"/>
                  <a:pt x="3098800" y="1651000"/>
                </a:cubicBezTo>
                <a:cubicBezTo>
                  <a:pt x="3162300" y="1803400"/>
                  <a:pt x="3162300" y="1879600"/>
                  <a:pt x="3162300" y="2717800"/>
                </a:cubicBezTo>
                <a:cubicBezTo>
                  <a:pt x="3162300" y="3175000"/>
                  <a:pt x="3048000" y="3441700"/>
                  <a:pt x="2717800" y="3517900"/>
                </a:cubicBezTo>
                <a:cubicBezTo>
                  <a:pt x="2578100" y="3543300"/>
                  <a:pt x="2387600" y="3543300"/>
                  <a:pt x="1651000" y="3543300"/>
                </a:cubicBezTo>
                <a:close/>
                <a:moveTo>
                  <a:pt x="1651000" y="4838700"/>
                </a:moveTo>
                <a:lnTo>
                  <a:pt x="2362200" y="4838700"/>
                </a:lnTo>
                <a:cubicBezTo>
                  <a:pt x="3060700" y="4838700"/>
                  <a:pt x="3276600" y="4978400"/>
                  <a:pt x="3276600" y="5715000"/>
                </a:cubicBezTo>
                <a:lnTo>
                  <a:pt x="3276600" y="6769100"/>
                </a:lnTo>
                <a:cubicBezTo>
                  <a:pt x="3276600" y="7594600"/>
                  <a:pt x="3022600" y="7670800"/>
                  <a:pt x="2336800" y="7670800"/>
                </a:cubicBezTo>
                <a:lnTo>
                  <a:pt x="1651000" y="76708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4" name="Freeform 724"/>
          <p:cNvSpPr/>
          <p:nvPr/>
        </p:nvSpPr>
        <p:spPr>
          <a:xfrm>
            <a:off x="2216329" y="4297490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5" name="Freeform 725"/>
          <p:cNvSpPr/>
          <p:nvPr/>
        </p:nvSpPr>
        <p:spPr>
          <a:xfrm>
            <a:off x="2296394" y="4299795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6" name="Freeform 726"/>
          <p:cNvSpPr/>
          <p:nvPr/>
        </p:nvSpPr>
        <p:spPr>
          <a:xfrm>
            <a:off x="2411651" y="4299641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7" name="Freeform 727"/>
          <p:cNvSpPr/>
          <p:nvPr/>
        </p:nvSpPr>
        <p:spPr>
          <a:xfrm>
            <a:off x="2482188" y="4299795"/>
            <a:ext cx="90207" cy="108495"/>
          </a:xfrm>
          <a:custGeom>
            <a:avLst/>
            <a:gdLst/>
            <a:ahLst/>
            <a:cxnLst/>
            <a:rect l="0" t="0" r="0" b="0"/>
            <a:pathLst>
              <a:path w="7454900" h="8966200">
                <a:moveTo>
                  <a:pt x="0" y="8966200"/>
                </a:moveTo>
                <a:lnTo>
                  <a:pt x="1625600" y="8966200"/>
                </a:lnTo>
                <a:lnTo>
                  <a:pt x="1498600" y="1193800"/>
                </a:lnTo>
                <a:lnTo>
                  <a:pt x="2971800" y="8966200"/>
                </a:lnTo>
                <a:lnTo>
                  <a:pt x="4521200" y="8966200"/>
                </a:lnTo>
                <a:lnTo>
                  <a:pt x="5969000" y="1193800"/>
                </a:lnTo>
                <a:lnTo>
                  <a:pt x="5816600" y="8966200"/>
                </a:lnTo>
                <a:lnTo>
                  <a:pt x="7454900" y="8966200"/>
                </a:lnTo>
                <a:lnTo>
                  <a:pt x="7454900" y="0"/>
                </a:lnTo>
                <a:lnTo>
                  <a:pt x="4800600" y="0"/>
                </a:lnTo>
                <a:lnTo>
                  <a:pt x="3746500" y="6273800"/>
                </a:lnTo>
                <a:lnTo>
                  <a:pt x="2679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8" name="Freeform 728"/>
          <p:cNvSpPr/>
          <p:nvPr/>
        </p:nvSpPr>
        <p:spPr>
          <a:xfrm>
            <a:off x="2594371" y="4299795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29" name="Freeform 729"/>
          <p:cNvSpPr/>
          <p:nvPr/>
        </p:nvSpPr>
        <p:spPr>
          <a:xfrm>
            <a:off x="2633251" y="4297490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0" name="Freeform 730"/>
          <p:cNvSpPr/>
          <p:nvPr/>
        </p:nvSpPr>
        <p:spPr>
          <a:xfrm>
            <a:off x="2706862" y="4297490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1" name="Freeform 731"/>
          <p:cNvSpPr/>
          <p:nvPr/>
        </p:nvSpPr>
        <p:spPr>
          <a:xfrm>
            <a:off x="2784621" y="4299795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2" name="Freeform 732"/>
          <p:cNvSpPr/>
          <p:nvPr/>
        </p:nvSpPr>
        <p:spPr>
          <a:xfrm>
            <a:off x="2824424" y="4297490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3" name="Freeform 733"/>
          <p:cNvSpPr/>
          <p:nvPr/>
        </p:nvSpPr>
        <p:spPr>
          <a:xfrm>
            <a:off x="2904489" y="4299795"/>
            <a:ext cx="61470" cy="108495"/>
          </a:xfrm>
          <a:custGeom>
            <a:avLst/>
            <a:gdLst/>
            <a:ahLst/>
            <a:cxnLst/>
            <a:rect l="0" t="0" r="0" b="0"/>
            <a:pathLst>
              <a:path w="5080000" h="8966200">
                <a:moveTo>
                  <a:pt x="5080000" y="0"/>
                </a:moveTo>
                <a:lnTo>
                  <a:pt x="3568700" y="0"/>
                </a:lnTo>
                <a:lnTo>
                  <a:pt x="3733800" y="6578600"/>
                </a:lnTo>
                <a:lnTo>
                  <a:pt x="2120900" y="0"/>
                </a:lnTo>
                <a:lnTo>
                  <a:pt x="0" y="0"/>
                </a:lnTo>
                <a:lnTo>
                  <a:pt x="0" y="8966200"/>
                </a:lnTo>
                <a:lnTo>
                  <a:pt x="1549400" y="8966200"/>
                </a:lnTo>
                <a:lnTo>
                  <a:pt x="1397000" y="2247900"/>
                </a:lnTo>
                <a:lnTo>
                  <a:pt x="2997200" y="8966200"/>
                </a:lnTo>
                <a:lnTo>
                  <a:pt x="5080000" y="89662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4" name="Freeform 734"/>
          <p:cNvSpPr/>
          <p:nvPr/>
        </p:nvSpPr>
        <p:spPr>
          <a:xfrm>
            <a:off x="2985014" y="4297490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373535">
              <a:alpha val="100000"/>
            </a:srgbClr>
          </a:solidFill>
          <a:ln w="33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5" name="Rectangle 735"/>
          <p:cNvSpPr/>
          <p:nvPr/>
        </p:nvSpPr>
        <p:spPr>
          <a:xfrm>
            <a:off x="9147390" y="5420647"/>
            <a:ext cx="489549" cy="215576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36" name="Freeform 736"/>
          <p:cNvSpPr/>
          <p:nvPr/>
        </p:nvSpPr>
        <p:spPr>
          <a:xfrm>
            <a:off x="9155075" y="5489155"/>
            <a:ext cx="58550" cy="108649"/>
          </a:xfrm>
          <a:custGeom>
            <a:avLst/>
            <a:gdLst/>
            <a:ahLst/>
            <a:cxnLst/>
            <a:rect l="0" t="0" r="0" b="0"/>
            <a:pathLst>
              <a:path w="4838700" h="8978900">
                <a:moveTo>
                  <a:pt x="0" y="8978900"/>
                </a:moveTo>
                <a:lnTo>
                  <a:pt x="1663700" y="8978900"/>
                </a:lnTo>
                <a:lnTo>
                  <a:pt x="1663700" y="5245100"/>
                </a:lnTo>
                <a:lnTo>
                  <a:pt x="3060700" y="5245100"/>
                </a:lnTo>
                <a:cubicBezTo>
                  <a:pt x="4686300" y="5245100"/>
                  <a:pt x="4838700" y="4648200"/>
                  <a:pt x="4838700" y="3200400"/>
                </a:cubicBezTo>
                <a:lnTo>
                  <a:pt x="4838700" y="2032000"/>
                </a:lnTo>
                <a:cubicBezTo>
                  <a:pt x="4838700" y="1181100"/>
                  <a:pt x="4838700" y="0"/>
                  <a:pt x="3327400" y="0"/>
                </a:cubicBezTo>
                <a:lnTo>
                  <a:pt x="0" y="0"/>
                </a:lnTo>
                <a:close/>
                <a:moveTo>
                  <a:pt x="1663700" y="1333500"/>
                </a:moveTo>
                <a:lnTo>
                  <a:pt x="2476500" y="1333500"/>
                </a:lnTo>
                <a:cubicBezTo>
                  <a:pt x="3213100" y="1333500"/>
                  <a:pt x="3213100" y="1638300"/>
                  <a:pt x="3213100" y="2247900"/>
                </a:cubicBezTo>
                <a:lnTo>
                  <a:pt x="3213100" y="3162300"/>
                </a:lnTo>
                <a:cubicBezTo>
                  <a:pt x="3213100" y="3848100"/>
                  <a:pt x="3086100" y="3962400"/>
                  <a:pt x="2463800" y="3962400"/>
                </a:cubicBezTo>
                <a:lnTo>
                  <a:pt x="1663700" y="3962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7" name="Freeform 737"/>
          <p:cNvSpPr/>
          <p:nvPr/>
        </p:nvSpPr>
        <p:spPr>
          <a:xfrm>
            <a:off x="9228685" y="5489155"/>
            <a:ext cx="64851" cy="108649"/>
          </a:xfrm>
          <a:custGeom>
            <a:avLst/>
            <a:gdLst/>
            <a:ahLst/>
            <a:cxnLst/>
            <a:rect l="0" t="0" r="0" b="0"/>
            <a:pathLst>
              <a:path w="5359400" h="8978900">
                <a:moveTo>
                  <a:pt x="0" y="8978900"/>
                </a:moveTo>
                <a:lnTo>
                  <a:pt x="1651000" y="8978900"/>
                </a:lnTo>
                <a:lnTo>
                  <a:pt x="1651000" y="5029200"/>
                </a:lnTo>
                <a:lnTo>
                  <a:pt x="2438400" y="5029200"/>
                </a:lnTo>
                <a:cubicBezTo>
                  <a:pt x="3302000" y="5029200"/>
                  <a:pt x="3302000" y="5461000"/>
                  <a:pt x="3302000" y="6070600"/>
                </a:cubicBezTo>
                <a:lnTo>
                  <a:pt x="3302000" y="7988300"/>
                </a:lnTo>
                <a:cubicBezTo>
                  <a:pt x="3302000" y="8255000"/>
                  <a:pt x="3352800" y="8636000"/>
                  <a:pt x="3543300" y="8978900"/>
                </a:cubicBezTo>
                <a:lnTo>
                  <a:pt x="5359400" y="8978900"/>
                </a:lnTo>
                <a:cubicBezTo>
                  <a:pt x="5016500" y="8699500"/>
                  <a:pt x="4978400" y="8229600"/>
                  <a:pt x="4978400" y="7772400"/>
                </a:cubicBezTo>
                <a:lnTo>
                  <a:pt x="4978400" y="5943600"/>
                </a:lnTo>
                <a:cubicBezTo>
                  <a:pt x="4978400" y="4737100"/>
                  <a:pt x="4152900" y="4495800"/>
                  <a:pt x="3759200" y="4394200"/>
                </a:cubicBezTo>
                <a:cubicBezTo>
                  <a:pt x="4559300" y="4216400"/>
                  <a:pt x="4914900" y="4013200"/>
                  <a:pt x="4914900" y="2870200"/>
                </a:cubicBezTo>
                <a:lnTo>
                  <a:pt x="4914900" y="1905000"/>
                </a:lnTo>
                <a:cubicBezTo>
                  <a:pt x="4914900" y="1079500"/>
                  <a:pt x="4914900" y="0"/>
                  <a:pt x="3302000" y="0"/>
                </a:cubicBezTo>
                <a:lnTo>
                  <a:pt x="0" y="0"/>
                </a:lnTo>
                <a:close/>
                <a:moveTo>
                  <a:pt x="1651000" y="1295400"/>
                </a:moveTo>
                <a:lnTo>
                  <a:pt x="2514600" y="1295400"/>
                </a:lnTo>
                <a:cubicBezTo>
                  <a:pt x="2882900" y="1295400"/>
                  <a:pt x="3276600" y="1295400"/>
                  <a:pt x="3276600" y="2032000"/>
                </a:cubicBezTo>
                <a:lnTo>
                  <a:pt x="3276600" y="2882900"/>
                </a:lnTo>
                <a:cubicBezTo>
                  <a:pt x="3276600" y="3340100"/>
                  <a:pt x="3263900" y="3746500"/>
                  <a:pt x="2514600" y="3746500"/>
                </a:cubicBezTo>
                <a:lnTo>
                  <a:pt x="1651000" y="374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8" name="Freeform 738"/>
          <p:cNvSpPr/>
          <p:nvPr/>
        </p:nvSpPr>
        <p:spPr>
          <a:xfrm>
            <a:off x="9306891" y="5487004"/>
            <a:ext cx="60087" cy="113105"/>
          </a:xfrm>
          <a:custGeom>
            <a:avLst/>
            <a:gdLst/>
            <a:ahLst/>
            <a:cxnLst/>
            <a:rect l="0" t="0" r="0" b="0"/>
            <a:pathLst>
              <a:path w="4965700" h="9347200">
                <a:moveTo>
                  <a:pt x="4965700" y="2260600"/>
                </a:moveTo>
                <a:cubicBezTo>
                  <a:pt x="4965700" y="1397000"/>
                  <a:pt x="4813300" y="927100"/>
                  <a:pt x="4368800" y="558800"/>
                </a:cubicBezTo>
                <a:cubicBezTo>
                  <a:pt x="3949700" y="215900"/>
                  <a:pt x="3314700" y="0"/>
                  <a:pt x="2501900" y="0"/>
                </a:cubicBezTo>
                <a:cubicBezTo>
                  <a:pt x="1485900" y="0"/>
                  <a:pt x="812800" y="317500"/>
                  <a:pt x="469900" y="685800"/>
                </a:cubicBezTo>
                <a:cubicBezTo>
                  <a:pt x="12700" y="1168400"/>
                  <a:pt x="0" y="1841500"/>
                  <a:pt x="0" y="2222500"/>
                </a:cubicBezTo>
                <a:lnTo>
                  <a:pt x="0" y="7239000"/>
                </a:lnTo>
                <a:cubicBezTo>
                  <a:pt x="0" y="8382000"/>
                  <a:pt x="495300" y="9347200"/>
                  <a:pt x="2514600" y="9347200"/>
                </a:cubicBezTo>
                <a:cubicBezTo>
                  <a:pt x="3111500" y="9347200"/>
                  <a:pt x="3949700" y="9271000"/>
                  <a:pt x="4483100" y="8712200"/>
                </a:cubicBezTo>
                <a:cubicBezTo>
                  <a:pt x="4838700" y="8356600"/>
                  <a:pt x="4965700" y="7899400"/>
                  <a:pt x="4965700" y="7239000"/>
                </a:cubicBezTo>
                <a:close/>
                <a:moveTo>
                  <a:pt x="3302000" y="6997700"/>
                </a:moveTo>
                <a:cubicBezTo>
                  <a:pt x="3302000" y="7429500"/>
                  <a:pt x="3302000" y="8051800"/>
                  <a:pt x="2489200" y="8051800"/>
                </a:cubicBezTo>
                <a:cubicBezTo>
                  <a:pt x="1676400" y="8051800"/>
                  <a:pt x="1651000" y="7467600"/>
                  <a:pt x="1651000" y="6959600"/>
                </a:cubicBezTo>
                <a:lnTo>
                  <a:pt x="1651000" y="2438400"/>
                </a:lnTo>
                <a:cubicBezTo>
                  <a:pt x="1651000" y="1943100"/>
                  <a:pt x="1651000" y="1257300"/>
                  <a:pt x="2501900" y="1257300"/>
                </a:cubicBezTo>
                <a:cubicBezTo>
                  <a:pt x="3302000" y="1257300"/>
                  <a:pt x="3302000" y="1905000"/>
                  <a:pt x="3302000" y="23749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39" name="Freeform 739"/>
          <p:cNvSpPr/>
          <p:nvPr/>
        </p:nvSpPr>
        <p:spPr>
          <a:xfrm>
            <a:off x="9374047" y="5489309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0" name="Freeform 740"/>
          <p:cNvSpPr/>
          <p:nvPr/>
        </p:nvSpPr>
        <p:spPr>
          <a:xfrm>
            <a:off x="9442279" y="5489155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1" name="Freeform 741"/>
          <p:cNvSpPr/>
          <p:nvPr/>
        </p:nvSpPr>
        <p:spPr>
          <a:xfrm>
            <a:off x="9511111" y="5487004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2" name="Freeform 742"/>
          <p:cNvSpPr/>
          <p:nvPr/>
        </p:nvSpPr>
        <p:spPr>
          <a:xfrm>
            <a:off x="9576392" y="5489309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3" name="Rectangle 743"/>
          <p:cNvSpPr/>
          <p:nvPr/>
        </p:nvSpPr>
        <p:spPr>
          <a:xfrm>
            <a:off x="9147391" y="5578318"/>
            <a:ext cx="1073813" cy="52688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44" name="Freeform 744"/>
          <p:cNvSpPr/>
          <p:nvPr/>
        </p:nvSpPr>
        <p:spPr>
          <a:xfrm>
            <a:off x="9154306" y="5644675"/>
            <a:ext cx="59165" cy="113105"/>
          </a:xfrm>
          <a:custGeom>
            <a:avLst/>
            <a:gdLst/>
            <a:ahLst/>
            <a:cxnLst/>
            <a:rect l="0" t="0" r="0" b="0"/>
            <a:pathLst>
              <a:path w="4889500" h="9347200">
                <a:moveTo>
                  <a:pt x="4889500" y="3467100"/>
                </a:moveTo>
                <a:lnTo>
                  <a:pt x="4889500" y="2082800"/>
                </a:lnTo>
                <a:cubicBezTo>
                  <a:pt x="4889500" y="1447800"/>
                  <a:pt x="4889500" y="0"/>
                  <a:pt x="2451100" y="0"/>
                </a:cubicBezTo>
                <a:cubicBezTo>
                  <a:pt x="2108200" y="0"/>
                  <a:pt x="1092200" y="12700"/>
                  <a:pt x="444500" y="711200"/>
                </a:cubicBezTo>
                <a:cubicBezTo>
                  <a:pt x="38100" y="1155700"/>
                  <a:pt x="0" y="1651000"/>
                  <a:pt x="0" y="2374900"/>
                </a:cubicBezTo>
                <a:lnTo>
                  <a:pt x="0" y="7251700"/>
                </a:lnTo>
                <a:cubicBezTo>
                  <a:pt x="0" y="7747000"/>
                  <a:pt x="0" y="8445500"/>
                  <a:pt x="711200" y="8915400"/>
                </a:cubicBezTo>
                <a:cubicBezTo>
                  <a:pt x="1231900" y="9258300"/>
                  <a:pt x="1981200" y="9347200"/>
                  <a:pt x="2451100" y="9347200"/>
                </a:cubicBezTo>
                <a:cubicBezTo>
                  <a:pt x="4889500" y="9347200"/>
                  <a:pt x="4889500" y="7785100"/>
                  <a:pt x="4889500" y="7061200"/>
                </a:cubicBezTo>
                <a:lnTo>
                  <a:pt x="4889500" y="5791200"/>
                </a:lnTo>
                <a:lnTo>
                  <a:pt x="3251200" y="5791200"/>
                </a:lnTo>
                <a:lnTo>
                  <a:pt x="3251200" y="6959600"/>
                </a:lnTo>
                <a:cubicBezTo>
                  <a:pt x="3251200" y="7505700"/>
                  <a:pt x="3251200" y="8064500"/>
                  <a:pt x="2476500" y="8064500"/>
                </a:cubicBezTo>
                <a:cubicBezTo>
                  <a:pt x="1739900" y="8064500"/>
                  <a:pt x="1651000" y="7581900"/>
                  <a:pt x="1651000" y="7048500"/>
                </a:cubicBezTo>
                <a:lnTo>
                  <a:pt x="1651000" y="2247900"/>
                </a:lnTo>
                <a:cubicBezTo>
                  <a:pt x="1651000" y="1841500"/>
                  <a:pt x="1689100" y="1270000"/>
                  <a:pt x="2413000" y="1270000"/>
                </a:cubicBezTo>
                <a:cubicBezTo>
                  <a:pt x="3136900" y="1270000"/>
                  <a:pt x="3251200" y="1651000"/>
                  <a:pt x="3251200" y="2324100"/>
                </a:cubicBezTo>
                <a:lnTo>
                  <a:pt x="3251200" y="3467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5" name="Freeform 745"/>
          <p:cNvSpPr/>
          <p:nvPr/>
        </p:nvSpPr>
        <p:spPr>
          <a:xfrm>
            <a:off x="9230975" y="5646980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6" name="Freeform 746"/>
          <p:cNvSpPr/>
          <p:nvPr/>
        </p:nvSpPr>
        <p:spPr>
          <a:xfrm>
            <a:off x="9258790" y="5646980"/>
            <a:ext cx="60087" cy="108495"/>
          </a:xfrm>
          <a:custGeom>
            <a:avLst/>
            <a:gdLst/>
            <a:ahLst/>
            <a:cxnLst/>
            <a:rect l="0" t="0" r="0" b="0"/>
            <a:pathLst>
              <a:path w="4965700" h="8966200">
                <a:moveTo>
                  <a:pt x="0" y="1295400"/>
                </a:moveTo>
                <a:lnTo>
                  <a:pt x="1651000" y="1295400"/>
                </a:lnTo>
                <a:lnTo>
                  <a:pt x="1651000" y="8966200"/>
                </a:lnTo>
                <a:lnTo>
                  <a:pt x="3314700" y="8966200"/>
                </a:lnTo>
                <a:lnTo>
                  <a:pt x="3314700" y="1295400"/>
                </a:lnTo>
                <a:lnTo>
                  <a:pt x="4965700" y="1295400"/>
                </a:lnTo>
                <a:lnTo>
                  <a:pt x="4965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7" name="Freeform 747"/>
          <p:cNvSpPr/>
          <p:nvPr/>
        </p:nvSpPr>
        <p:spPr>
          <a:xfrm>
            <a:off x="9327022" y="5646980"/>
            <a:ext cx="19824" cy="108495"/>
          </a:xfrm>
          <a:custGeom>
            <a:avLst/>
            <a:gdLst/>
            <a:ahLst/>
            <a:cxnLst/>
            <a:rect l="0" t="0" r="0" b="0"/>
            <a:pathLst>
              <a:path w="1638300" h="8966200">
                <a:moveTo>
                  <a:pt x="0" y="8966200"/>
                </a:moveTo>
                <a:lnTo>
                  <a:pt x="1638300" y="8966200"/>
                </a:lnTo>
                <a:lnTo>
                  <a:pt x="1638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8" name="Freeform 748"/>
          <p:cNvSpPr/>
          <p:nvPr/>
        </p:nvSpPr>
        <p:spPr>
          <a:xfrm>
            <a:off x="9368653" y="5646826"/>
            <a:ext cx="53940" cy="108649"/>
          </a:xfrm>
          <a:custGeom>
            <a:avLst/>
            <a:gdLst/>
            <a:ahLst/>
            <a:cxnLst/>
            <a:rect l="0" t="0" r="0" b="0"/>
            <a:pathLst>
              <a:path w="4457700" h="8978900">
                <a:moveTo>
                  <a:pt x="0" y="8978900"/>
                </a:moveTo>
                <a:lnTo>
                  <a:pt x="4457700" y="8978900"/>
                </a:lnTo>
                <a:lnTo>
                  <a:pt x="4457700" y="7594600"/>
                </a:lnTo>
                <a:lnTo>
                  <a:pt x="1651000" y="7594600"/>
                </a:lnTo>
                <a:lnTo>
                  <a:pt x="1651000" y="4838700"/>
                </a:lnTo>
                <a:lnTo>
                  <a:pt x="4178300" y="4838700"/>
                </a:lnTo>
                <a:lnTo>
                  <a:pt x="4178300" y="3479800"/>
                </a:lnTo>
                <a:lnTo>
                  <a:pt x="1651000" y="3479800"/>
                </a:lnTo>
                <a:lnTo>
                  <a:pt x="1651000" y="1371600"/>
                </a:lnTo>
                <a:lnTo>
                  <a:pt x="4343400" y="1371600"/>
                </a:lnTo>
                <a:lnTo>
                  <a:pt x="4343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49" name="Freeform 749"/>
          <p:cNvSpPr/>
          <p:nvPr/>
        </p:nvSpPr>
        <p:spPr>
          <a:xfrm>
            <a:off x="9436409" y="5644675"/>
            <a:ext cx="59472" cy="113105"/>
          </a:xfrm>
          <a:custGeom>
            <a:avLst/>
            <a:gdLst/>
            <a:ahLst/>
            <a:cxnLst/>
            <a:rect l="0" t="0" r="0" b="0"/>
            <a:pathLst>
              <a:path w="4914900" h="9347200">
                <a:moveTo>
                  <a:pt x="0" y="7302500"/>
                </a:moveTo>
                <a:cubicBezTo>
                  <a:pt x="0" y="8813800"/>
                  <a:pt x="1079500" y="9347200"/>
                  <a:pt x="2489200" y="9347200"/>
                </a:cubicBezTo>
                <a:cubicBezTo>
                  <a:pt x="3098800" y="9347200"/>
                  <a:pt x="4127500" y="9258300"/>
                  <a:pt x="4622800" y="8458200"/>
                </a:cubicBezTo>
                <a:cubicBezTo>
                  <a:pt x="4914900" y="7988300"/>
                  <a:pt x="4914900" y="7493000"/>
                  <a:pt x="4914900" y="6692900"/>
                </a:cubicBezTo>
                <a:cubicBezTo>
                  <a:pt x="4914900" y="5969000"/>
                  <a:pt x="4914900" y="5689600"/>
                  <a:pt x="4673600" y="5283200"/>
                </a:cubicBezTo>
                <a:cubicBezTo>
                  <a:pt x="4483100" y="4953000"/>
                  <a:pt x="4140200" y="4635500"/>
                  <a:pt x="3822700" y="4406900"/>
                </a:cubicBezTo>
                <a:lnTo>
                  <a:pt x="2197100" y="3302000"/>
                </a:lnTo>
                <a:cubicBezTo>
                  <a:pt x="1841500" y="3060700"/>
                  <a:pt x="1676400" y="2895600"/>
                  <a:pt x="1676400" y="2146300"/>
                </a:cubicBezTo>
                <a:cubicBezTo>
                  <a:pt x="1676400" y="1422400"/>
                  <a:pt x="1993900" y="1257300"/>
                  <a:pt x="2438400" y="1257300"/>
                </a:cubicBezTo>
                <a:cubicBezTo>
                  <a:pt x="3162300" y="1257300"/>
                  <a:pt x="3162300" y="1739900"/>
                  <a:pt x="3162300" y="2171700"/>
                </a:cubicBezTo>
                <a:lnTo>
                  <a:pt x="3162300" y="2819400"/>
                </a:lnTo>
                <a:lnTo>
                  <a:pt x="4800600" y="2819400"/>
                </a:lnTo>
                <a:lnTo>
                  <a:pt x="4800600" y="1930400"/>
                </a:lnTo>
                <a:cubicBezTo>
                  <a:pt x="4800600" y="393700"/>
                  <a:pt x="3479800" y="0"/>
                  <a:pt x="2514600" y="0"/>
                </a:cubicBezTo>
                <a:cubicBezTo>
                  <a:pt x="1651000" y="0"/>
                  <a:pt x="1041400" y="254000"/>
                  <a:pt x="711200" y="533400"/>
                </a:cubicBezTo>
                <a:cubicBezTo>
                  <a:pt x="127000" y="1016000"/>
                  <a:pt x="63500" y="1689100"/>
                  <a:pt x="63500" y="2387600"/>
                </a:cubicBezTo>
                <a:cubicBezTo>
                  <a:pt x="63500" y="3302000"/>
                  <a:pt x="292100" y="3924300"/>
                  <a:pt x="1130300" y="4495800"/>
                </a:cubicBezTo>
                <a:lnTo>
                  <a:pt x="2705100" y="5549900"/>
                </a:lnTo>
                <a:cubicBezTo>
                  <a:pt x="3136900" y="5842000"/>
                  <a:pt x="3263900" y="6108700"/>
                  <a:pt x="3263900" y="6743700"/>
                </a:cubicBezTo>
                <a:cubicBezTo>
                  <a:pt x="3263900" y="7543800"/>
                  <a:pt x="3263900" y="8077200"/>
                  <a:pt x="2451100" y="8077200"/>
                </a:cubicBezTo>
                <a:cubicBezTo>
                  <a:pt x="1651000" y="8077200"/>
                  <a:pt x="1651000" y="7556500"/>
                  <a:pt x="1651000" y="7035800"/>
                </a:cubicBezTo>
                <a:lnTo>
                  <a:pt x="1651000" y="5994400"/>
                </a:lnTo>
                <a:lnTo>
                  <a:pt x="0" y="59944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2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0" name="Freeform 750"/>
          <p:cNvSpPr/>
          <p:nvPr/>
        </p:nvSpPr>
        <p:spPr>
          <a:xfrm>
            <a:off x="9542139" y="5712699"/>
            <a:ext cx="31799" cy="10784"/>
          </a:xfrm>
          <a:custGeom>
            <a:avLst/>
            <a:gdLst/>
            <a:ahLst/>
            <a:cxnLst/>
            <a:rect l="0" t="0" r="0" b="0"/>
            <a:pathLst>
              <a:path w="2921000" h="990600">
                <a:moveTo>
                  <a:pt x="2921000" y="0"/>
                </a:moveTo>
                <a:lnTo>
                  <a:pt x="0" y="0"/>
                </a:lnTo>
                <a:lnTo>
                  <a:pt x="0" y="990600"/>
                </a:lnTo>
                <a:lnTo>
                  <a:pt x="2921000" y="9906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1" name="Freeform 751"/>
          <p:cNvSpPr/>
          <p:nvPr/>
        </p:nvSpPr>
        <p:spPr>
          <a:xfrm>
            <a:off x="9608502" y="5686293"/>
            <a:ext cx="72030" cy="69127"/>
          </a:xfrm>
          <a:custGeom>
            <a:avLst/>
            <a:gdLst/>
            <a:ahLst/>
            <a:cxnLst/>
            <a:rect l="0" t="0" r="0" b="0"/>
            <a:pathLst>
              <a:path w="6616700" h="6350000">
                <a:moveTo>
                  <a:pt x="6616700" y="0"/>
                </a:moveTo>
                <a:lnTo>
                  <a:pt x="5549900" y="0"/>
                </a:lnTo>
                <a:lnTo>
                  <a:pt x="4800600" y="5359400"/>
                </a:lnTo>
                <a:lnTo>
                  <a:pt x="3975100" y="0"/>
                </a:lnTo>
                <a:lnTo>
                  <a:pt x="2603500" y="0"/>
                </a:lnTo>
                <a:lnTo>
                  <a:pt x="1778000" y="5435600"/>
                </a:lnTo>
                <a:lnTo>
                  <a:pt x="1104900" y="0"/>
                </a:lnTo>
                <a:lnTo>
                  <a:pt x="0" y="0"/>
                </a:lnTo>
                <a:lnTo>
                  <a:pt x="1181100" y="6350000"/>
                </a:lnTo>
                <a:lnTo>
                  <a:pt x="2413000" y="6350000"/>
                </a:lnTo>
                <a:lnTo>
                  <a:pt x="3289300" y="1003300"/>
                </a:lnTo>
                <a:lnTo>
                  <a:pt x="4152900" y="6350000"/>
                </a:lnTo>
                <a:lnTo>
                  <a:pt x="53721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2" name="Freeform 752"/>
          <p:cNvSpPr/>
          <p:nvPr/>
        </p:nvSpPr>
        <p:spPr>
          <a:xfrm>
            <a:off x="9686615" y="5657812"/>
            <a:ext cx="39679" cy="9760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3" name="Freeform 753"/>
          <p:cNvSpPr/>
          <p:nvPr/>
        </p:nvSpPr>
        <p:spPr>
          <a:xfrm>
            <a:off x="9738461" y="565988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4" name="Freeform 754"/>
          <p:cNvSpPr/>
          <p:nvPr/>
        </p:nvSpPr>
        <p:spPr>
          <a:xfrm>
            <a:off x="9760443" y="5685048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5" name="Freeform 755"/>
          <p:cNvSpPr/>
          <p:nvPr/>
        </p:nvSpPr>
        <p:spPr>
          <a:xfrm>
            <a:off x="9809275" y="5657812"/>
            <a:ext cx="39679" cy="9760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6" name="Freeform 756"/>
          <p:cNvSpPr/>
          <p:nvPr/>
        </p:nvSpPr>
        <p:spPr>
          <a:xfrm>
            <a:off x="9889463" y="5685048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7" name="Freeform 757"/>
          <p:cNvSpPr/>
          <p:nvPr/>
        </p:nvSpPr>
        <p:spPr>
          <a:xfrm>
            <a:off x="9941723" y="568449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8" name="Freeform 758"/>
          <p:cNvSpPr/>
          <p:nvPr/>
        </p:nvSpPr>
        <p:spPr>
          <a:xfrm>
            <a:off x="9975180" y="5685187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59" name="Freeform 759"/>
          <p:cNvSpPr/>
          <p:nvPr/>
        </p:nvSpPr>
        <p:spPr>
          <a:xfrm>
            <a:off x="9153506" y="581749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0" name="Freeform 760"/>
          <p:cNvSpPr/>
          <p:nvPr/>
        </p:nvSpPr>
        <p:spPr>
          <a:xfrm>
            <a:off x="9176457" y="5842659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1" name="Freeform 761"/>
          <p:cNvSpPr/>
          <p:nvPr/>
        </p:nvSpPr>
        <p:spPr>
          <a:xfrm>
            <a:off x="9257058" y="5842658"/>
            <a:ext cx="40923" cy="92354"/>
          </a:xfrm>
          <a:custGeom>
            <a:avLst/>
            <a:gdLst/>
            <a:ahLst/>
            <a:cxnLst/>
            <a:rect l="0" t="0" r="0" b="0"/>
            <a:pathLst>
              <a:path w="3759200" h="8483600">
                <a:moveTo>
                  <a:pt x="1054100" y="5943600"/>
                </a:moveTo>
                <a:cubicBezTo>
                  <a:pt x="1219200" y="6159500"/>
                  <a:pt x="1524000" y="6578600"/>
                  <a:pt x="2235200" y="6578600"/>
                </a:cubicBezTo>
                <a:cubicBezTo>
                  <a:pt x="3492500" y="6578600"/>
                  <a:pt x="3644900" y="5410200"/>
                  <a:pt x="3683000" y="5143500"/>
                </a:cubicBezTo>
                <a:cubicBezTo>
                  <a:pt x="3759200" y="4521200"/>
                  <a:pt x="3759200" y="3073400"/>
                  <a:pt x="3759200" y="2717800"/>
                </a:cubicBezTo>
                <a:cubicBezTo>
                  <a:pt x="3759200" y="1358900"/>
                  <a:pt x="3683000" y="1028700"/>
                  <a:pt x="3517900" y="711200"/>
                </a:cubicBezTo>
                <a:cubicBezTo>
                  <a:pt x="3276600" y="254000"/>
                  <a:pt x="2832100" y="0"/>
                  <a:pt x="2298700" y="0"/>
                </a:cubicBezTo>
                <a:cubicBezTo>
                  <a:pt x="1562100" y="0"/>
                  <a:pt x="1231900" y="444500"/>
                  <a:pt x="1016000" y="723900"/>
                </a:cubicBezTo>
                <a:lnTo>
                  <a:pt x="1016000" y="114300"/>
                </a:lnTo>
                <a:lnTo>
                  <a:pt x="0" y="114300"/>
                </a:lnTo>
                <a:lnTo>
                  <a:pt x="0" y="8483600"/>
                </a:lnTo>
                <a:lnTo>
                  <a:pt x="1054100" y="8483600"/>
                </a:lnTo>
                <a:close/>
                <a:moveTo>
                  <a:pt x="2692400" y="3149600"/>
                </a:moveTo>
                <a:cubicBezTo>
                  <a:pt x="2692400" y="3162300"/>
                  <a:pt x="2679700" y="4457700"/>
                  <a:pt x="2641600" y="4940300"/>
                </a:cubicBezTo>
                <a:cubicBezTo>
                  <a:pt x="2628900" y="5156200"/>
                  <a:pt x="2565400" y="5816600"/>
                  <a:pt x="1943100" y="5816600"/>
                </a:cubicBezTo>
                <a:cubicBezTo>
                  <a:pt x="1663700" y="5816600"/>
                  <a:pt x="1397000" y="5676900"/>
                  <a:pt x="1244600" y="5372100"/>
                </a:cubicBezTo>
                <a:cubicBezTo>
                  <a:pt x="1054100" y="4991100"/>
                  <a:pt x="1054100" y="4191000"/>
                  <a:pt x="1054100" y="3581400"/>
                </a:cubicBezTo>
                <a:cubicBezTo>
                  <a:pt x="1054100" y="2362200"/>
                  <a:pt x="1054100" y="2222500"/>
                  <a:pt x="1092200" y="1930400"/>
                </a:cubicBezTo>
                <a:cubicBezTo>
                  <a:pt x="1104900" y="1689100"/>
                  <a:pt x="1181100" y="812800"/>
                  <a:pt x="1917700" y="812800"/>
                </a:cubicBezTo>
                <a:cubicBezTo>
                  <a:pt x="2451100" y="812800"/>
                  <a:pt x="2578100" y="1257300"/>
                  <a:pt x="2616200" y="1435100"/>
                </a:cubicBezTo>
                <a:cubicBezTo>
                  <a:pt x="2692400" y="1765300"/>
                  <a:pt x="2692400" y="2489200"/>
                  <a:pt x="2692400" y="3149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2" name="Freeform 762"/>
          <p:cNvSpPr/>
          <p:nvPr/>
        </p:nvSpPr>
        <p:spPr>
          <a:xfrm>
            <a:off x="9307936" y="5842658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3" name="Freeform 763"/>
          <p:cNvSpPr/>
          <p:nvPr/>
        </p:nvSpPr>
        <p:spPr>
          <a:xfrm>
            <a:off x="9357984" y="584210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4" name="Freeform 764"/>
          <p:cNvSpPr/>
          <p:nvPr/>
        </p:nvSpPr>
        <p:spPr>
          <a:xfrm>
            <a:off x="9390197" y="5825238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5" name="Freeform 765"/>
          <p:cNvSpPr/>
          <p:nvPr/>
        </p:nvSpPr>
        <p:spPr>
          <a:xfrm>
            <a:off x="9425134" y="5842658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6" name="Freeform 766"/>
          <p:cNvSpPr/>
          <p:nvPr/>
        </p:nvSpPr>
        <p:spPr>
          <a:xfrm>
            <a:off x="9477395" y="584265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7" name="Freeform 767"/>
          <p:cNvSpPr/>
          <p:nvPr/>
        </p:nvSpPr>
        <p:spPr>
          <a:xfrm>
            <a:off x="9523986" y="5825238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8" name="Freeform 768"/>
          <p:cNvSpPr/>
          <p:nvPr/>
        </p:nvSpPr>
        <p:spPr>
          <a:xfrm>
            <a:off x="9587860" y="5842658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69" name="Freeform 769"/>
          <p:cNvSpPr/>
          <p:nvPr/>
        </p:nvSpPr>
        <p:spPr>
          <a:xfrm>
            <a:off x="9633760" y="5842658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0" name="Freeform 770"/>
          <p:cNvSpPr/>
          <p:nvPr/>
        </p:nvSpPr>
        <p:spPr>
          <a:xfrm>
            <a:off x="9682703" y="5842658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1" name="Freeform 771"/>
          <p:cNvSpPr/>
          <p:nvPr/>
        </p:nvSpPr>
        <p:spPr>
          <a:xfrm>
            <a:off x="9732751" y="581749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2" name="Freeform 772"/>
          <p:cNvSpPr/>
          <p:nvPr/>
        </p:nvSpPr>
        <p:spPr>
          <a:xfrm>
            <a:off x="9752521" y="5842658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3" name="Freeform 773"/>
          <p:cNvSpPr/>
          <p:nvPr/>
        </p:nvSpPr>
        <p:spPr>
          <a:xfrm>
            <a:off x="9804643" y="5815422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4" name="Freeform 774"/>
          <p:cNvSpPr/>
          <p:nvPr/>
        </p:nvSpPr>
        <p:spPr>
          <a:xfrm>
            <a:off x="9827316" y="5896716"/>
            <a:ext cx="11890" cy="35255"/>
          </a:xfrm>
          <a:custGeom>
            <a:avLst/>
            <a:gdLst/>
            <a:ahLst/>
            <a:cxnLst/>
            <a:rect l="0" t="0" r="0" b="0"/>
            <a:pathLst>
              <a:path w="1092200" h="3238500">
                <a:moveTo>
                  <a:pt x="0" y="0"/>
                </a:moveTo>
                <a:lnTo>
                  <a:pt x="0" y="1498600"/>
                </a:lnTo>
                <a:lnTo>
                  <a:pt x="482600" y="1498600"/>
                </a:lnTo>
                <a:cubicBezTo>
                  <a:pt x="495300" y="2032000"/>
                  <a:pt x="495300" y="2425700"/>
                  <a:pt x="0" y="2578100"/>
                </a:cubicBezTo>
                <a:lnTo>
                  <a:pt x="0" y="3238500"/>
                </a:lnTo>
                <a:cubicBezTo>
                  <a:pt x="1054100" y="3009900"/>
                  <a:pt x="1092200" y="2184400"/>
                  <a:pt x="1092200" y="1435100"/>
                </a:cubicBezTo>
                <a:lnTo>
                  <a:pt x="1092200" y="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5" name="Freeform 775"/>
          <p:cNvSpPr/>
          <p:nvPr/>
        </p:nvSpPr>
        <p:spPr>
          <a:xfrm>
            <a:off x="9880544" y="5842658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6" name="Freeform 776"/>
          <p:cNvSpPr/>
          <p:nvPr/>
        </p:nvSpPr>
        <p:spPr>
          <a:xfrm>
            <a:off x="9930593" y="5843903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7" name="Freeform 777"/>
          <p:cNvSpPr/>
          <p:nvPr/>
        </p:nvSpPr>
        <p:spPr>
          <a:xfrm>
            <a:off x="9982300" y="5815422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8" name="Freeform 778"/>
          <p:cNvSpPr/>
          <p:nvPr/>
        </p:nvSpPr>
        <p:spPr>
          <a:xfrm>
            <a:off x="10000273" y="5825238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79" name="Freeform 779"/>
          <p:cNvSpPr/>
          <p:nvPr/>
        </p:nvSpPr>
        <p:spPr>
          <a:xfrm>
            <a:off x="10037187" y="5843903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0"/>
                </a:moveTo>
                <a:lnTo>
                  <a:pt x="2641600" y="0"/>
                </a:lnTo>
                <a:lnTo>
                  <a:pt x="2641600" y="4152900"/>
                </a:lnTo>
                <a:cubicBezTo>
                  <a:pt x="2641600" y="4813300"/>
                  <a:pt x="2641600" y="5702300"/>
                  <a:pt x="1765300" y="5702300"/>
                </a:cubicBezTo>
                <a:cubicBezTo>
                  <a:pt x="1054100" y="5702300"/>
                  <a:pt x="1028700" y="5029200"/>
                  <a:pt x="1028700" y="4775200"/>
                </a:cubicBezTo>
                <a:lnTo>
                  <a:pt x="1016000" y="4165600"/>
                </a:lnTo>
                <a:lnTo>
                  <a:pt x="1016000" y="0"/>
                </a:lnTo>
                <a:lnTo>
                  <a:pt x="0" y="0"/>
                </a:lnTo>
                <a:lnTo>
                  <a:pt x="0" y="4000500"/>
                </a:lnTo>
                <a:cubicBezTo>
                  <a:pt x="0" y="5105400"/>
                  <a:pt x="25400" y="5562600"/>
                  <a:pt x="292100" y="5969000"/>
                </a:cubicBezTo>
                <a:cubicBezTo>
                  <a:pt x="457200" y="6223000"/>
                  <a:pt x="787400" y="6464300"/>
                  <a:pt x="1320800" y="6464300"/>
                </a:cubicBezTo>
                <a:cubicBezTo>
                  <a:pt x="2108200" y="6464300"/>
                  <a:pt x="2463800" y="6019800"/>
                  <a:pt x="2667000" y="5765800"/>
                </a:cubicBezTo>
                <a:lnTo>
                  <a:pt x="2667000" y="6350000"/>
                </a:lnTo>
                <a:lnTo>
                  <a:pt x="36449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0" name="Freeform 780"/>
          <p:cNvSpPr/>
          <p:nvPr/>
        </p:nvSpPr>
        <p:spPr>
          <a:xfrm>
            <a:off x="10089032" y="584210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1" name="Freeform 781"/>
          <p:cNvSpPr/>
          <p:nvPr/>
        </p:nvSpPr>
        <p:spPr>
          <a:xfrm>
            <a:off x="10120278" y="5842658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2" name="Freeform 782"/>
          <p:cNvSpPr/>
          <p:nvPr/>
        </p:nvSpPr>
        <p:spPr>
          <a:xfrm>
            <a:off x="10172400" y="5815422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3" name="Freeform 783"/>
          <p:cNvSpPr/>
          <p:nvPr/>
        </p:nvSpPr>
        <p:spPr>
          <a:xfrm>
            <a:off x="9150188" y="6000268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4" name="Freeform 784"/>
          <p:cNvSpPr/>
          <p:nvPr/>
        </p:nvSpPr>
        <p:spPr>
          <a:xfrm>
            <a:off x="9202448" y="600026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5" name="Freeform 785"/>
          <p:cNvSpPr/>
          <p:nvPr/>
        </p:nvSpPr>
        <p:spPr>
          <a:xfrm>
            <a:off x="9253187" y="5973032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6" name="Freeform 786"/>
          <p:cNvSpPr/>
          <p:nvPr/>
        </p:nvSpPr>
        <p:spPr>
          <a:xfrm>
            <a:off x="9336693" y="6000407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7" name="Freeform 787"/>
          <p:cNvSpPr/>
          <p:nvPr/>
        </p:nvSpPr>
        <p:spPr>
          <a:xfrm>
            <a:off x="9385635" y="6000268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8" name="Freeform 788"/>
          <p:cNvSpPr/>
          <p:nvPr/>
        </p:nvSpPr>
        <p:spPr>
          <a:xfrm>
            <a:off x="9434577" y="6000268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89" name="Freeform 789"/>
          <p:cNvSpPr/>
          <p:nvPr/>
        </p:nvSpPr>
        <p:spPr>
          <a:xfrm>
            <a:off x="9484625" y="600026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0" name="Freeform 790"/>
          <p:cNvSpPr/>
          <p:nvPr/>
        </p:nvSpPr>
        <p:spPr>
          <a:xfrm>
            <a:off x="9535364" y="6000268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1" name="Freeform 791"/>
          <p:cNvSpPr/>
          <p:nvPr/>
        </p:nvSpPr>
        <p:spPr>
          <a:xfrm>
            <a:off x="9585274" y="6000269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2" name="Freeform 792"/>
          <p:cNvSpPr/>
          <p:nvPr/>
        </p:nvSpPr>
        <p:spPr>
          <a:xfrm>
            <a:off x="9666015" y="597510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3" name="Freeform 793"/>
          <p:cNvSpPr/>
          <p:nvPr/>
        </p:nvSpPr>
        <p:spPr>
          <a:xfrm>
            <a:off x="9687997" y="6000268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4" name="Rectangle 794"/>
          <p:cNvSpPr/>
          <p:nvPr/>
        </p:nvSpPr>
        <p:spPr>
          <a:xfrm>
            <a:off x="9147422" y="6071857"/>
            <a:ext cx="807779" cy="506177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795" name="Freeform 795"/>
          <p:cNvSpPr/>
          <p:nvPr/>
        </p:nvSpPr>
        <p:spPr>
          <a:xfrm>
            <a:off x="9152400" y="6157879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6" name="Freeform 796"/>
          <p:cNvSpPr/>
          <p:nvPr/>
        </p:nvSpPr>
        <p:spPr>
          <a:xfrm>
            <a:off x="9201342" y="615801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7" name="Freeform 797"/>
          <p:cNvSpPr/>
          <p:nvPr/>
        </p:nvSpPr>
        <p:spPr>
          <a:xfrm>
            <a:off x="9251390" y="615787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8" name="Freeform 798"/>
          <p:cNvSpPr/>
          <p:nvPr/>
        </p:nvSpPr>
        <p:spPr>
          <a:xfrm>
            <a:off x="9297981" y="614045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799" name="Freeform 799"/>
          <p:cNvSpPr/>
          <p:nvPr/>
        </p:nvSpPr>
        <p:spPr>
          <a:xfrm>
            <a:off x="9334896" y="615732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0" name="Freeform 800"/>
          <p:cNvSpPr/>
          <p:nvPr/>
        </p:nvSpPr>
        <p:spPr>
          <a:xfrm>
            <a:off x="9368353" y="615801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1" name="Freeform 801"/>
          <p:cNvSpPr/>
          <p:nvPr/>
        </p:nvSpPr>
        <p:spPr>
          <a:xfrm>
            <a:off x="9414668" y="615787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2" name="Freeform 802"/>
          <p:cNvSpPr/>
          <p:nvPr/>
        </p:nvSpPr>
        <p:spPr>
          <a:xfrm>
            <a:off x="9490017" y="6185530"/>
            <a:ext cx="31799" cy="10784"/>
          </a:xfrm>
          <a:custGeom>
            <a:avLst/>
            <a:gdLst/>
            <a:ahLst/>
            <a:cxnLst/>
            <a:rect l="0" t="0" r="0" b="0"/>
            <a:pathLst>
              <a:path w="2921000" h="990600">
                <a:moveTo>
                  <a:pt x="2921000" y="0"/>
                </a:moveTo>
                <a:lnTo>
                  <a:pt x="0" y="0"/>
                </a:lnTo>
                <a:lnTo>
                  <a:pt x="0" y="990600"/>
                </a:lnTo>
                <a:lnTo>
                  <a:pt x="2921000" y="9906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3" name="Freeform 803"/>
          <p:cNvSpPr/>
          <p:nvPr/>
        </p:nvSpPr>
        <p:spPr>
          <a:xfrm>
            <a:off x="9557070" y="6130228"/>
            <a:ext cx="30278" cy="98022"/>
          </a:xfrm>
          <a:custGeom>
            <a:avLst/>
            <a:gdLst/>
            <a:ahLst/>
            <a:cxnLst/>
            <a:rect l="0" t="0" r="0" b="0"/>
            <a:pathLst>
              <a:path w="2781300" h="9004300">
                <a:moveTo>
                  <a:pt x="1752600" y="3416300"/>
                </a:moveTo>
                <a:lnTo>
                  <a:pt x="2781300" y="3416300"/>
                </a:lnTo>
                <a:lnTo>
                  <a:pt x="2781300" y="2641600"/>
                </a:lnTo>
                <a:lnTo>
                  <a:pt x="1752600" y="2641600"/>
                </a:lnTo>
                <a:lnTo>
                  <a:pt x="1752600" y="2019300"/>
                </a:lnTo>
                <a:cubicBezTo>
                  <a:pt x="1752600" y="1358900"/>
                  <a:pt x="1752600" y="876300"/>
                  <a:pt x="2374900" y="876300"/>
                </a:cubicBezTo>
                <a:cubicBezTo>
                  <a:pt x="2540000" y="876300"/>
                  <a:pt x="2667000" y="914400"/>
                  <a:pt x="2781300" y="952500"/>
                </a:cubicBezTo>
                <a:lnTo>
                  <a:pt x="2781300" y="76200"/>
                </a:lnTo>
                <a:cubicBezTo>
                  <a:pt x="2641600" y="38100"/>
                  <a:pt x="2514600" y="0"/>
                  <a:pt x="2247900" y="0"/>
                </a:cubicBezTo>
                <a:cubicBezTo>
                  <a:pt x="749300" y="0"/>
                  <a:pt x="749300" y="1130300"/>
                  <a:pt x="749300" y="1968500"/>
                </a:cubicBezTo>
                <a:lnTo>
                  <a:pt x="749300" y="2641600"/>
                </a:lnTo>
                <a:lnTo>
                  <a:pt x="0" y="2641600"/>
                </a:lnTo>
                <a:lnTo>
                  <a:pt x="0" y="3416300"/>
                </a:lnTo>
                <a:lnTo>
                  <a:pt x="749300" y="3416300"/>
                </a:lnTo>
                <a:lnTo>
                  <a:pt x="749300" y="9004300"/>
                </a:lnTo>
                <a:lnTo>
                  <a:pt x="1752600" y="900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4" name="Freeform 804"/>
          <p:cNvSpPr/>
          <p:nvPr/>
        </p:nvSpPr>
        <p:spPr>
          <a:xfrm>
            <a:off x="9594123" y="615732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5" name="Freeform 805"/>
          <p:cNvSpPr/>
          <p:nvPr/>
        </p:nvSpPr>
        <p:spPr>
          <a:xfrm>
            <a:off x="9627580" y="615787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6" name="Freeform 806"/>
          <p:cNvSpPr/>
          <p:nvPr/>
        </p:nvSpPr>
        <p:spPr>
          <a:xfrm>
            <a:off x="9677490" y="6157879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7" name="Freeform 807"/>
          <p:cNvSpPr/>
          <p:nvPr/>
        </p:nvSpPr>
        <p:spPr>
          <a:xfrm>
            <a:off x="9152400" y="631562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8" name="Freeform 808"/>
          <p:cNvSpPr/>
          <p:nvPr/>
        </p:nvSpPr>
        <p:spPr>
          <a:xfrm>
            <a:off x="9202448" y="631548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09" name="Freeform 809"/>
          <p:cNvSpPr/>
          <p:nvPr/>
        </p:nvSpPr>
        <p:spPr>
          <a:xfrm>
            <a:off x="9248210" y="6316733"/>
            <a:ext cx="43135" cy="69127"/>
          </a:xfrm>
          <a:custGeom>
            <a:avLst/>
            <a:gdLst/>
            <a:ahLst/>
            <a:cxnLst/>
            <a:rect l="0" t="0" r="0" b="0"/>
            <a:pathLst>
              <a:path w="3962400" h="6350000">
                <a:moveTo>
                  <a:pt x="3962400" y="0"/>
                </a:moveTo>
                <a:lnTo>
                  <a:pt x="2870200" y="0"/>
                </a:lnTo>
                <a:lnTo>
                  <a:pt x="1943100" y="5194300"/>
                </a:lnTo>
                <a:lnTo>
                  <a:pt x="1104900" y="0"/>
                </a:lnTo>
                <a:lnTo>
                  <a:pt x="0" y="0"/>
                </a:lnTo>
                <a:lnTo>
                  <a:pt x="1358900" y="6350000"/>
                </a:lnTo>
                <a:lnTo>
                  <a:pt x="2514600" y="63500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0" name="Freeform 810"/>
          <p:cNvSpPr/>
          <p:nvPr/>
        </p:nvSpPr>
        <p:spPr>
          <a:xfrm>
            <a:off x="9297567" y="629032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1" name="Freeform 811"/>
          <p:cNvSpPr/>
          <p:nvPr/>
        </p:nvSpPr>
        <p:spPr>
          <a:xfrm>
            <a:off x="9320655" y="631493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2" name="Freeform 812"/>
          <p:cNvSpPr/>
          <p:nvPr/>
        </p:nvSpPr>
        <p:spPr>
          <a:xfrm>
            <a:off x="9354113" y="6315489"/>
            <a:ext cx="39126" cy="71616"/>
          </a:xfrm>
          <a:custGeom>
            <a:avLst/>
            <a:gdLst/>
            <a:ahLst/>
            <a:cxnLst/>
            <a:rect l="0" t="0" r="0" b="0"/>
            <a:pathLst>
              <a:path w="3594100" h="6578600">
                <a:moveTo>
                  <a:pt x="3594100" y="3365500"/>
                </a:moveTo>
                <a:cubicBezTo>
                  <a:pt x="3594100" y="1460500"/>
                  <a:pt x="3594100" y="1270000"/>
                  <a:pt x="3378200" y="825500"/>
                </a:cubicBezTo>
                <a:cubicBezTo>
                  <a:pt x="3111500" y="279400"/>
                  <a:pt x="2590800" y="0"/>
                  <a:pt x="1816100" y="0"/>
                </a:cubicBezTo>
                <a:cubicBezTo>
                  <a:pt x="520700" y="0"/>
                  <a:pt x="241300" y="749300"/>
                  <a:pt x="139700" y="1130300"/>
                </a:cubicBezTo>
                <a:cubicBezTo>
                  <a:pt x="25400" y="1574800"/>
                  <a:pt x="0" y="2578100"/>
                  <a:pt x="0" y="3454400"/>
                </a:cubicBezTo>
                <a:cubicBezTo>
                  <a:pt x="0" y="5041900"/>
                  <a:pt x="12700" y="5410200"/>
                  <a:pt x="254000" y="5842000"/>
                </a:cubicBezTo>
                <a:cubicBezTo>
                  <a:pt x="546100" y="6375400"/>
                  <a:pt x="1155700" y="6578600"/>
                  <a:pt x="1778000" y="6578600"/>
                </a:cubicBezTo>
                <a:cubicBezTo>
                  <a:pt x="3098800" y="6578600"/>
                  <a:pt x="3352800" y="5854700"/>
                  <a:pt x="3454400" y="5448300"/>
                </a:cubicBezTo>
                <a:cubicBezTo>
                  <a:pt x="3568700" y="5016500"/>
                  <a:pt x="3594100" y="3848100"/>
                  <a:pt x="3594100" y="3365500"/>
                </a:cubicBezTo>
                <a:close/>
                <a:moveTo>
                  <a:pt x="2527300" y="3352800"/>
                </a:moveTo>
                <a:cubicBezTo>
                  <a:pt x="2527300" y="5118100"/>
                  <a:pt x="2527300" y="5791200"/>
                  <a:pt x="1765300" y="5791200"/>
                </a:cubicBezTo>
                <a:cubicBezTo>
                  <a:pt x="1104900" y="5791200"/>
                  <a:pt x="1092200" y="5181600"/>
                  <a:pt x="1079500" y="4622800"/>
                </a:cubicBezTo>
                <a:cubicBezTo>
                  <a:pt x="1066800" y="4191000"/>
                  <a:pt x="1066800" y="2959100"/>
                  <a:pt x="1066800" y="2768600"/>
                </a:cubicBezTo>
                <a:cubicBezTo>
                  <a:pt x="1066800" y="1460500"/>
                  <a:pt x="1066800" y="838200"/>
                  <a:pt x="1828800" y="838200"/>
                </a:cubicBezTo>
                <a:cubicBezTo>
                  <a:pt x="2425700" y="838200"/>
                  <a:pt x="2501900" y="1371600"/>
                  <a:pt x="2514600" y="1739900"/>
                </a:cubicBezTo>
                <a:cubicBezTo>
                  <a:pt x="2527300" y="2070100"/>
                  <a:pt x="2527300" y="2819400"/>
                  <a:pt x="2527300" y="3352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3" name="Freeform 813"/>
          <p:cNvSpPr/>
          <p:nvPr/>
        </p:nvSpPr>
        <p:spPr>
          <a:xfrm>
            <a:off x="9404161" y="631548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4" name="Freeform 814"/>
          <p:cNvSpPr/>
          <p:nvPr/>
        </p:nvSpPr>
        <p:spPr>
          <a:xfrm>
            <a:off x="9455868" y="6315489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5" name="Freeform 815"/>
          <p:cNvSpPr/>
          <p:nvPr/>
        </p:nvSpPr>
        <p:spPr>
          <a:xfrm>
            <a:off x="9535503" y="631562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6" name="Freeform 816"/>
          <p:cNvSpPr/>
          <p:nvPr/>
        </p:nvSpPr>
        <p:spPr>
          <a:xfrm>
            <a:off x="9585551" y="631548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7" name="Freeform 817"/>
          <p:cNvSpPr/>
          <p:nvPr/>
        </p:nvSpPr>
        <p:spPr>
          <a:xfrm>
            <a:off x="9632143" y="629806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8" name="Freeform 818"/>
          <p:cNvSpPr/>
          <p:nvPr/>
        </p:nvSpPr>
        <p:spPr>
          <a:xfrm>
            <a:off x="9667079" y="631548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19" name="Freeform 819"/>
          <p:cNvSpPr/>
          <p:nvPr/>
        </p:nvSpPr>
        <p:spPr>
          <a:xfrm>
            <a:off x="9719202" y="6288253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0" name="Freeform 820"/>
          <p:cNvSpPr/>
          <p:nvPr/>
        </p:nvSpPr>
        <p:spPr>
          <a:xfrm>
            <a:off x="9773674" y="631548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1" name="Freeform 821"/>
          <p:cNvSpPr/>
          <p:nvPr/>
        </p:nvSpPr>
        <p:spPr>
          <a:xfrm>
            <a:off x="9825934" y="6315489"/>
            <a:ext cx="39679" cy="70371"/>
          </a:xfrm>
          <a:custGeom>
            <a:avLst/>
            <a:gdLst/>
            <a:ahLst/>
            <a:cxnLst/>
            <a:rect l="0" t="0" r="0" b="0"/>
            <a:pathLst>
              <a:path w="3644900" h="6464300">
                <a:moveTo>
                  <a:pt x="3644900" y="1993900"/>
                </a:moveTo>
                <a:cubicBezTo>
                  <a:pt x="3644900" y="1117600"/>
                  <a:pt x="3644900" y="0"/>
                  <a:pt x="2324100" y="0"/>
                </a:cubicBezTo>
                <a:cubicBezTo>
                  <a:pt x="1549400" y="0"/>
                  <a:pt x="1155700" y="469900"/>
                  <a:pt x="965200" y="6985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16000" y="6464300"/>
                </a:lnTo>
                <a:lnTo>
                  <a:pt x="1016000" y="2362200"/>
                </a:lnTo>
                <a:cubicBezTo>
                  <a:pt x="1016000" y="1663700"/>
                  <a:pt x="1016000" y="800100"/>
                  <a:pt x="1866900" y="800100"/>
                </a:cubicBezTo>
                <a:cubicBezTo>
                  <a:pt x="2616200" y="800100"/>
                  <a:pt x="2616200" y="1409700"/>
                  <a:pt x="2616200" y="2324100"/>
                </a:cubicBezTo>
                <a:lnTo>
                  <a:pt x="2616200" y="6464300"/>
                </a:lnTo>
                <a:lnTo>
                  <a:pt x="3644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2" name="Freeform 822"/>
          <p:cNvSpPr/>
          <p:nvPr/>
        </p:nvSpPr>
        <p:spPr>
          <a:xfrm>
            <a:off x="9876673" y="6288253"/>
            <a:ext cx="40785" cy="98852"/>
          </a:xfrm>
          <a:custGeom>
            <a:avLst/>
            <a:gdLst/>
            <a:ahLst/>
            <a:cxnLst/>
            <a:rect l="0" t="0" r="0" b="0"/>
            <a:pathLst>
              <a:path w="3746500" h="9080500">
                <a:moveTo>
                  <a:pt x="3746500" y="0"/>
                </a:moveTo>
                <a:lnTo>
                  <a:pt x="2717800" y="0"/>
                </a:lnTo>
                <a:lnTo>
                  <a:pt x="2717800" y="3124200"/>
                </a:lnTo>
                <a:cubicBezTo>
                  <a:pt x="2540000" y="2882900"/>
                  <a:pt x="2235200" y="2501900"/>
                  <a:pt x="1511300" y="2501900"/>
                </a:cubicBezTo>
                <a:cubicBezTo>
                  <a:pt x="812800" y="2501900"/>
                  <a:pt x="330200" y="2959100"/>
                  <a:pt x="152400" y="3556000"/>
                </a:cubicBezTo>
                <a:cubicBezTo>
                  <a:pt x="0" y="4051300"/>
                  <a:pt x="0" y="5232400"/>
                  <a:pt x="0" y="5829300"/>
                </a:cubicBezTo>
                <a:cubicBezTo>
                  <a:pt x="0" y="7683500"/>
                  <a:pt x="38100" y="8763000"/>
                  <a:pt x="1066800" y="9029700"/>
                </a:cubicBezTo>
                <a:cubicBezTo>
                  <a:pt x="1193800" y="9067800"/>
                  <a:pt x="1333500" y="9080500"/>
                  <a:pt x="1460500" y="9080500"/>
                </a:cubicBezTo>
                <a:cubicBezTo>
                  <a:pt x="2324100" y="9080500"/>
                  <a:pt x="2654300" y="8534400"/>
                  <a:pt x="2794000" y="8293100"/>
                </a:cubicBezTo>
                <a:lnTo>
                  <a:pt x="2794000" y="8966200"/>
                </a:lnTo>
                <a:lnTo>
                  <a:pt x="3746500" y="8966200"/>
                </a:lnTo>
                <a:close/>
                <a:moveTo>
                  <a:pt x="2743200" y="5816600"/>
                </a:moveTo>
                <a:cubicBezTo>
                  <a:pt x="2717800" y="7429500"/>
                  <a:pt x="2717800" y="8280400"/>
                  <a:pt x="1854200" y="8280400"/>
                </a:cubicBezTo>
                <a:cubicBezTo>
                  <a:pt x="1104900" y="8280400"/>
                  <a:pt x="1066800" y="7569200"/>
                  <a:pt x="1041400" y="7302500"/>
                </a:cubicBezTo>
                <a:cubicBezTo>
                  <a:pt x="1016000" y="6908800"/>
                  <a:pt x="1016000" y="6578600"/>
                  <a:pt x="1016000" y="6299200"/>
                </a:cubicBezTo>
                <a:cubicBezTo>
                  <a:pt x="1016000" y="5270500"/>
                  <a:pt x="1016000" y="5270500"/>
                  <a:pt x="1041400" y="4584700"/>
                </a:cubicBezTo>
                <a:cubicBezTo>
                  <a:pt x="1066800" y="4076700"/>
                  <a:pt x="1092200" y="3302000"/>
                  <a:pt x="1854200" y="3302000"/>
                </a:cubicBezTo>
                <a:cubicBezTo>
                  <a:pt x="2768600" y="3302000"/>
                  <a:pt x="2768600" y="4292600"/>
                  <a:pt x="2743200" y="58166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3" name="Freeform 823"/>
          <p:cNvSpPr/>
          <p:nvPr/>
        </p:nvSpPr>
        <p:spPr>
          <a:xfrm>
            <a:off x="9152400" y="6473099"/>
            <a:ext cx="39264" cy="71616"/>
          </a:xfrm>
          <a:custGeom>
            <a:avLst/>
            <a:gdLst/>
            <a:ahLst/>
            <a:cxnLst/>
            <a:rect l="0" t="0" r="0" b="0"/>
            <a:pathLst>
              <a:path w="3606800" h="6578600">
                <a:moveTo>
                  <a:pt x="2641600" y="4102100"/>
                </a:moveTo>
                <a:cubicBezTo>
                  <a:pt x="2641600" y="5156200"/>
                  <a:pt x="2578100" y="5778500"/>
                  <a:pt x="1828800" y="5778500"/>
                </a:cubicBezTo>
                <a:cubicBezTo>
                  <a:pt x="1079500" y="5778500"/>
                  <a:pt x="1054100" y="5130800"/>
                  <a:pt x="1041400" y="4800600"/>
                </a:cubicBezTo>
                <a:cubicBezTo>
                  <a:pt x="1028700" y="4254500"/>
                  <a:pt x="1028700" y="3352800"/>
                  <a:pt x="1028700" y="3098800"/>
                </a:cubicBezTo>
                <a:cubicBezTo>
                  <a:pt x="1028700" y="1320800"/>
                  <a:pt x="1041400" y="774700"/>
                  <a:pt x="1841500" y="774700"/>
                </a:cubicBezTo>
                <a:cubicBezTo>
                  <a:pt x="2641600" y="774700"/>
                  <a:pt x="2641600" y="1320800"/>
                  <a:pt x="2641600" y="2413000"/>
                </a:cubicBezTo>
                <a:lnTo>
                  <a:pt x="3606800" y="2413000"/>
                </a:lnTo>
                <a:cubicBezTo>
                  <a:pt x="3606800" y="1155700"/>
                  <a:pt x="3606800" y="0"/>
                  <a:pt x="1866900" y="0"/>
                </a:cubicBezTo>
                <a:cubicBezTo>
                  <a:pt x="63500" y="0"/>
                  <a:pt x="0" y="1181100"/>
                  <a:pt x="0" y="3441700"/>
                </a:cubicBezTo>
                <a:cubicBezTo>
                  <a:pt x="0" y="4483100"/>
                  <a:pt x="25400" y="5156200"/>
                  <a:pt x="152400" y="5575300"/>
                </a:cubicBezTo>
                <a:cubicBezTo>
                  <a:pt x="368300" y="6299200"/>
                  <a:pt x="990600" y="6578600"/>
                  <a:pt x="1765300" y="6578600"/>
                </a:cubicBezTo>
                <a:cubicBezTo>
                  <a:pt x="3606800" y="6578600"/>
                  <a:pt x="3606800" y="5257800"/>
                  <a:pt x="3606800" y="41021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4" name="Freeform 824"/>
          <p:cNvSpPr/>
          <p:nvPr/>
        </p:nvSpPr>
        <p:spPr>
          <a:xfrm>
            <a:off x="9202309" y="6445863"/>
            <a:ext cx="11198" cy="97607"/>
          </a:xfrm>
          <a:custGeom>
            <a:avLst/>
            <a:gdLst/>
            <a:ahLst/>
            <a:cxnLst/>
            <a:rect l="0" t="0" r="0" b="0"/>
            <a:pathLst>
              <a:path w="1028700" h="8966200">
                <a:moveTo>
                  <a:pt x="1028700" y="0"/>
                </a:moveTo>
                <a:lnTo>
                  <a:pt x="0" y="0"/>
                </a:lnTo>
                <a:lnTo>
                  <a:pt x="0" y="8966200"/>
                </a:lnTo>
                <a:lnTo>
                  <a:pt x="10287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5" name="Freeform 825"/>
          <p:cNvSpPr/>
          <p:nvPr/>
        </p:nvSpPr>
        <p:spPr>
          <a:xfrm>
            <a:off x="9225536" y="6447936"/>
            <a:ext cx="10922" cy="95534"/>
          </a:xfrm>
          <a:custGeom>
            <a:avLst/>
            <a:gdLst/>
            <a:ahLst/>
            <a:cxnLst/>
            <a:rect l="0" t="0" r="0" b="0"/>
            <a:pathLst>
              <a:path w="1003300" h="8775700">
                <a:moveTo>
                  <a:pt x="1003300" y="2413000"/>
                </a:moveTo>
                <a:lnTo>
                  <a:pt x="0" y="2413000"/>
                </a:lnTo>
                <a:lnTo>
                  <a:pt x="0" y="8775700"/>
                </a:lnTo>
                <a:lnTo>
                  <a:pt x="1003300" y="8775700"/>
                </a:lnTo>
                <a:close/>
                <a:moveTo>
                  <a:pt x="1003300" y="0"/>
                </a:moveTo>
                <a:lnTo>
                  <a:pt x="0" y="0"/>
                </a:lnTo>
                <a:lnTo>
                  <a:pt x="0" y="1308100"/>
                </a:lnTo>
                <a:lnTo>
                  <a:pt x="1003300" y="1308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6" name="Freeform 826"/>
          <p:cNvSpPr/>
          <p:nvPr/>
        </p:nvSpPr>
        <p:spPr>
          <a:xfrm>
            <a:off x="9248486" y="6473100"/>
            <a:ext cx="68712" cy="70371"/>
          </a:xfrm>
          <a:custGeom>
            <a:avLst/>
            <a:gdLst/>
            <a:ahLst/>
            <a:cxnLst/>
            <a:rect l="0" t="0" r="0" b="0"/>
            <a:pathLst>
              <a:path w="6311900" h="6464300">
                <a:moveTo>
                  <a:pt x="6311900" y="2324100"/>
                </a:moveTo>
                <a:cubicBezTo>
                  <a:pt x="6311900" y="1295400"/>
                  <a:pt x="6311900" y="825500"/>
                  <a:pt x="5880100" y="393700"/>
                </a:cubicBezTo>
                <a:cubicBezTo>
                  <a:pt x="5486400" y="0"/>
                  <a:pt x="5016500" y="0"/>
                  <a:pt x="4889500" y="0"/>
                </a:cubicBezTo>
                <a:cubicBezTo>
                  <a:pt x="4114800" y="0"/>
                  <a:pt x="3771900" y="482600"/>
                  <a:pt x="3568700" y="749300"/>
                </a:cubicBezTo>
                <a:cubicBezTo>
                  <a:pt x="3429000" y="495300"/>
                  <a:pt x="3136900" y="0"/>
                  <a:pt x="2324100" y="0"/>
                </a:cubicBezTo>
                <a:cubicBezTo>
                  <a:pt x="1536700" y="0"/>
                  <a:pt x="1155700" y="495300"/>
                  <a:pt x="965200" y="749300"/>
                </a:cubicBezTo>
                <a:lnTo>
                  <a:pt x="965200" y="114300"/>
                </a:lnTo>
                <a:lnTo>
                  <a:pt x="0" y="114300"/>
                </a:lnTo>
                <a:lnTo>
                  <a:pt x="0" y="6464300"/>
                </a:lnTo>
                <a:lnTo>
                  <a:pt x="1028700" y="6464300"/>
                </a:lnTo>
                <a:lnTo>
                  <a:pt x="1028700" y="2324100"/>
                </a:lnTo>
                <a:cubicBezTo>
                  <a:pt x="1028700" y="1587500"/>
                  <a:pt x="1028700" y="787400"/>
                  <a:pt x="1854200" y="787400"/>
                </a:cubicBezTo>
                <a:cubicBezTo>
                  <a:pt x="2641600" y="787400"/>
                  <a:pt x="2641600" y="1460500"/>
                  <a:pt x="2641600" y="2311400"/>
                </a:cubicBezTo>
                <a:lnTo>
                  <a:pt x="2641600" y="6464300"/>
                </a:lnTo>
                <a:lnTo>
                  <a:pt x="3670300" y="6464300"/>
                </a:lnTo>
                <a:lnTo>
                  <a:pt x="3670300" y="2298700"/>
                </a:lnTo>
                <a:cubicBezTo>
                  <a:pt x="3670300" y="1638300"/>
                  <a:pt x="3670300" y="787400"/>
                  <a:pt x="4483100" y="787400"/>
                </a:cubicBezTo>
                <a:cubicBezTo>
                  <a:pt x="4902200" y="787400"/>
                  <a:pt x="5130800" y="1041400"/>
                  <a:pt x="5219700" y="1320800"/>
                </a:cubicBezTo>
                <a:cubicBezTo>
                  <a:pt x="5270500" y="1511300"/>
                  <a:pt x="5283200" y="1752600"/>
                  <a:pt x="5283200" y="2311400"/>
                </a:cubicBezTo>
                <a:lnTo>
                  <a:pt x="5283200" y="6464300"/>
                </a:lnTo>
                <a:lnTo>
                  <a:pt x="6311900" y="646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7" name="Freeform 827"/>
          <p:cNvSpPr/>
          <p:nvPr/>
        </p:nvSpPr>
        <p:spPr>
          <a:xfrm>
            <a:off x="9325909" y="647309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8" name="Freeform 828"/>
          <p:cNvSpPr/>
          <p:nvPr/>
        </p:nvSpPr>
        <p:spPr>
          <a:xfrm>
            <a:off x="9372915" y="645567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29" name="Freeform 829"/>
          <p:cNvSpPr/>
          <p:nvPr/>
        </p:nvSpPr>
        <p:spPr>
          <a:xfrm>
            <a:off x="9408723" y="647323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0" name="Freeform 830"/>
          <p:cNvSpPr/>
          <p:nvPr/>
        </p:nvSpPr>
        <p:spPr>
          <a:xfrm>
            <a:off x="9485178" y="645567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1" name="Freeform 831"/>
          <p:cNvSpPr/>
          <p:nvPr/>
        </p:nvSpPr>
        <p:spPr>
          <a:xfrm>
            <a:off x="9522092" y="6445863"/>
            <a:ext cx="39679" cy="97607"/>
          </a:xfrm>
          <a:custGeom>
            <a:avLst/>
            <a:gdLst/>
            <a:ahLst/>
            <a:cxnLst/>
            <a:rect l="0" t="0" r="0" b="0"/>
            <a:pathLst>
              <a:path w="3644900" h="8966200">
                <a:moveTo>
                  <a:pt x="3644900" y="4597400"/>
                </a:moveTo>
                <a:cubicBezTo>
                  <a:pt x="3644900" y="4000500"/>
                  <a:pt x="3644900" y="3378200"/>
                  <a:pt x="3302000" y="2959100"/>
                </a:cubicBezTo>
                <a:cubicBezTo>
                  <a:pt x="3073400" y="2679700"/>
                  <a:pt x="2705100" y="2501900"/>
                  <a:pt x="2273300" y="2501900"/>
                </a:cubicBezTo>
                <a:cubicBezTo>
                  <a:pt x="1524000" y="2501900"/>
                  <a:pt x="1206500" y="2933700"/>
                  <a:pt x="1003300" y="3187700"/>
                </a:cubicBezTo>
                <a:lnTo>
                  <a:pt x="1003300" y="0"/>
                </a:lnTo>
                <a:lnTo>
                  <a:pt x="0" y="0"/>
                </a:lnTo>
                <a:lnTo>
                  <a:pt x="0" y="8966200"/>
                </a:lnTo>
                <a:lnTo>
                  <a:pt x="1003300" y="8966200"/>
                </a:lnTo>
                <a:lnTo>
                  <a:pt x="1003300" y="5156200"/>
                </a:lnTo>
                <a:cubicBezTo>
                  <a:pt x="1003300" y="4140200"/>
                  <a:pt x="1003300" y="3302000"/>
                  <a:pt x="1854200" y="3302000"/>
                </a:cubicBezTo>
                <a:cubicBezTo>
                  <a:pt x="2641600" y="3302000"/>
                  <a:pt x="2641600" y="3924300"/>
                  <a:pt x="2641600" y="5156200"/>
                </a:cubicBezTo>
                <a:lnTo>
                  <a:pt x="2641600" y="8966200"/>
                </a:lnTo>
                <a:lnTo>
                  <a:pt x="3644900" y="89662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2" name="Freeform 832"/>
          <p:cNvSpPr/>
          <p:nvPr/>
        </p:nvSpPr>
        <p:spPr>
          <a:xfrm>
            <a:off x="9573938" y="6472546"/>
            <a:ext cx="29310" cy="70924"/>
          </a:xfrm>
          <a:custGeom>
            <a:avLst/>
            <a:gdLst/>
            <a:ahLst/>
            <a:cxnLst/>
            <a:rect l="0" t="0" r="0" b="0"/>
            <a:pathLst>
              <a:path w="2692400" h="6515100">
                <a:moveTo>
                  <a:pt x="1041400" y="3479800"/>
                </a:moveTo>
                <a:cubicBezTo>
                  <a:pt x="1041400" y="2298700"/>
                  <a:pt x="1117600" y="1943100"/>
                  <a:pt x="1320800" y="1638300"/>
                </a:cubicBezTo>
                <a:cubicBezTo>
                  <a:pt x="1676400" y="1117600"/>
                  <a:pt x="2235200" y="1117600"/>
                  <a:pt x="2692400" y="1117600"/>
                </a:cubicBezTo>
                <a:lnTo>
                  <a:pt x="2692400" y="63500"/>
                </a:lnTo>
                <a:cubicBezTo>
                  <a:pt x="1600200" y="0"/>
                  <a:pt x="1206500" y="863600"/>
                  <a:pt x="977900" y="1358900"/>
                </a:cubicBezTo>
                <a:lnTo>
                  <a:pt x="977900" y="165100"/>
                </a:lnTo>
                <a:lnTo>
                  <a:pt x="0" y="165100"/>
                </a:lnTo>
                <a:lnTo>
                  <a:pt x="0" y="6515100"/>
                </a:lnTo>
                <a:lnTo>
                  <a:pt x="1041400" y="65151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3" name="Freeform 833"/>
          <p:cNvSpPr/>
          <p:nvPr/>
        </p:nvSpPr>
        <p:spPr>
          <a:xfrm>
            <a:off x="9607395" y="6473238"/>
            <a:ext cx="38988" cy="71477"/>
          </a:xfrm>
          <a:custGeom>
            <a:avLst/>
            <a:gdLst/>
            <a:ahLst/>
            <a:cxnLst/>
            <a:rect l="0" t="0" r="0" b="0"/>
            <a:pathLst>
              <a:path w="3581400" h="6565900">
                <a:moveTo>
                  <a:pt x="2641600" y="4483100"/>
                </a:moveTo>
                <a:cubicBezTo>
                  <a:pt x="2641600" y="5130800"/>
                  <a:pt x="2578100" y="5753100"/>
                  <a:pt x="1841500" y="5753100"/>
                </a:cubicBezTo>
                <a:cubicBezTo>
                  <a:pt x="1117600" y="5753100"/>
                  <a:pt x="1066800" y="5092700"/>
                  <a:pt x="1041400" y="4851400"/>
                </a:cubicBezTo>
                <a:cubicBezTo>
                  <a:pt x="1016000" y="4622800"/>
                  <a:pt x="1028700" y="3975100"/>
                  <a:pt x="1028700" y="3479800"/>
                </a:cubicBezTo>
                <a:lnTo>
                  <a:pt x="3581400" y="3479800"/>
                </a:lnTo>
                <a:cubicBezTo>
                  <a:pt x="3581400" y="1879600"/>
                  <a:pt x="3581400" y="1701800"/>
                  <a:pt x="3530600" y="1384300"/>
                </a:cubicBezTo>
                <a:cubicBezTo>
                  <a:pt x="3327400" y="0"/>
                  <a:pt x="2159000" y="0"/>
                  <a:pt x="1752600" y="0"/>
                </a:cubicBezTo>
                <a:cubicBezTo>
                  <a:pt x="114300" y="0"/>
                  <a:pt x="0" y="1244600"/>
                  <a:pt x="0" y="2603500"/>
                </a:cubicBezTo>
                <a:cubicBezTo>
                  <a:pt x="0" y="5156200"/>
                  <a:pt x="50800" y="5283200"/>
                  <a:pt x="165100" y="5588000"/>
                </a:cubicBezTo>
                <a:cubicBezTo>
                  <a:pt x="533400" y="6515100"/>
                  <a:pt x="1409700" y="6565900"/>
                  <a:pt x="1790700" y="6565900"/>
                </a:cubicBezTo>
                <a:cubicBezTo>
                  <a:pt x="2108200" y="6565900"/>
                  <a:pt x="3098800" y="6565900"/>
                  <a:pt x="3467100" y="5562600"/>
                </a:cubicBezTo>
                <a:cubicBezTo>
                  <a:pt x="3581400" y="5232400"/>
                  <a:pt x="3581400" y="4914900"/>
                  <a:pt x="3581400" y="4483100"/>
                </a:cubicBezTo>
                <a:close/>
                <a:moveTo>
                  <a:pt x="1028700" y="2654300"/>
                </a:moveTo>
                <a:cubicBezTo>
                  <a:pt x="1028700" y="1752600"/>
                  <a:pt x="1028700" y="1549400"/>
                  <a:pt x="1104900" y="1308100"/>
                </a:cubicBezTo>
                <a:cubicBezTo>
                  <a:pt x="1168400" y="1104900"/>
                  <a:pt x="1320800" y="774700"/>
                  <a:pt x="1841500" y="774700"/>
                </a:cubicBezTo>
                <a:cubicBezTo>
                  <a:pt x="2603500" y="774700"/>
                  <a:pt x="2616200" y="1524000"/>
                  <a:pt x="2628900" y="1866900"/>
                </a:cubicBezTo>
                <a:lnTo>
                  <a:pt x="2628900" y="26543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4" name="Freeform 834"/>
          <p:cNvSpPr/>
          <p:nvPr/>
        </p:nvSpPr>
        <p:spPr>
          <a:xfrm>
            <a:off x="9654125" y="6473099"/>
            <a:ext cx="43273" cy="71616"/>
          </a:xfrm>
          <a:custGeom>
            <a:avLst/>
            <a:gdLst/>
            <a:ahLst/>
            <a:cxnLst/>
            <a:rect l="0" t="0" r="0" b="0"/>
            <a:pathLst>
              <a:path w="3975100" h="6578600">
                <a:moveTo>
                  <a:pt x="3670300" y="2082800"/>
                </a:moveTo>
                <a:cubicBezTo>
                  <a:pt x="3670300" y="1219200"/>
                  <a:pt x="3670300" y="876300"/>
                  <a:pt x="3276600" y="469900"/>
                </a:cubicBezTo>
                <a:cubicBezTo>
                  <a:pt x="2908300" y="76200"/>
                  <a:pt x="2451100" y="0"/>
                  <a:pt x="1993900" y="0"/>
                </a:cubicBezTo>
                <a:cubicBezTo>
                  <a:pt x="1714500" y="0"/>
                  <a:pt x="635000" y="0"/>
                  <a:pt x="317500" y="927100"/>
                </a:cubicBezTo>
                <a:cubicBezTo>
                  <a:pt x="215900" y="1244600"/>
                  <a:pt x="215900" y="1930400"/>
                  <a:pt x="228600" y="2197100"/>
                </a:cubicBezTo>
                <a:lnTo>
                  <a:pt x="1155700" y="2197100"/>
                </a:lnTo>
                <a:cubicBezTo>
                  <a:pt x="1143000" y="2057400"/>
                  <a:pt x="1130300" y="1917700"/>
                  <a:pt x="1130300" y="1727200"/>
                </a:cubicBezTo>
                <a:cubicBezTo>
                  <a:pt x="1130300" y="1346200"/>
                  <a:pt x="1130300" y="812800"/>
                  <a:pt x="1892300" y="812800"/>
                </a:cubicBezTo>
                <a:cubicBezTo>
                  <a:pt x="2667000" y="812800"/>
                  <a:pt x="2667000" y="1409700"/>
                  <a:pt x="2667000" y="1930400"/>
                </a:cubicBezTo>
                <a:cubicBezTo>
                  <a:pt x="2133600" y="2425700"/>
                  <a:pt x="2032000" y="2489200"/>
                  <a:pt x="1066800" y="3136900"/>
                </a:cubicBezTo>
                <a:cubicBezTo>
                  <a:pt x="406400" y="3594100"/>
                  <a:pt x="0" y="3924300"/>
                  <a:pt x="0" y="4953000"/>
                </a:cubicBezTo>
                <a:cubicBezTo>
                  <a:pt x="0" y="5422900"/>
                  <a:pt x="63500" y="6032500"/>
                  <a:pt x="660400" y="6388100"/>
                </a:cubicBezTo>
                <a:cubicBezTo>
                  <a:pt x="876300" y="6515100"/>
                  <a:pt x="1130300" y="6578600"/>
                  <a:pt x="1422400" y="6578600"/>
                </a:cubicBezTo>
                <a:cubicBezTo>
                  <a:pt x="2286000" y="6578600"/>
                  <a:pt x="2590800" y="5981700"/>
                  <a:pt x="2730500" y="5702300"/>
                </a:cubicBezTo>
                <a:lnTo>
                  <a:pt x="2730500" y="6464300"/>
                </a:lnTo>
                <a:lnTo>
                  <a:pt x="3975100" y="6464300"/>
                </a:lnTo>
                <a:cubicBezTo>
                  <a:pt x="3708400" y="6248400"/>
                  <a:pt x="3670300" y="6108700"/>
                  <a:pt x="3670300" y="5118100"/>
                </a:cubicBezTo>
                <a:close/>
                <a:moveTo>
                  <a:pt x="2667000" y="4419600"/>
                </a:moveTo>
                <a:cubicBezTo>
                  <a:pt x="2667000" y="4927600"/>
                  <a:pt x="2628900" y="5359400"/>
                  <a:pt x="2260600" y="5638800"/>
                </a:cubicBezTo>
                <a:cubicBezTo>
                  <a:pt x="2095500" y="5765800"/>
                  <a:pt x="1905000" y="5829300"/>
                  <a:pt x="1714500" y="5829300"/>
                </a:cubicBezTo>
                <a:cubicBezTo>
                  <a:pt x="1028700" y="5829300"/>
                  <a:pt x="1028700" y="5168900"/>
                  <a:pt x="1028700" y="4889500"/>
                </a:cubicBezTo>
                <a:cubicBezTo>
                  <a:pt x="1028700" y="4152900"/>
                  <a:pt x="1371600" y="3886200"/>
                  <a:pt x="1828800" y="3530600"/>
                </a:cubicBezTo>
                <a:cubicBezTo>
                  <a:pt x="2324100" y="3162300"/>
                  <a:pt x="2374900" y="3124200"/>
                  <a:pt x="2667000" y="28448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5" name="Freeform 835"/>
          <p:cNvSpPr/>
          <p:nvPr/>
        </p:nvSpPr>
        <p:spPr>
          <a:xfrm>
            <a:off x="9701131" y="6455679"/>
            <a:ext cx="29863" cy="89036"/>
          </a:xfrm>
          <a:custGeom>
            <a:avLst/>
            <a:gdLst/>
            <a:ahLst/>
            <a:cxnLst/>
            <a:rect l="0" t="0" r="0" b="0"/>
            <a:pathLst>
              <a:path w="2743200" h="8178800">
                <a:moveTo>
                  <a:pt x="2730500" y="1701800"/>
                </a:moveTo>
                <a:lnTo>
                  <a:pt x="1803400" y="1701800"/>
                </a:lnTo>
                <a:lnTo>
                  <a:pt x="1803400" y="0"/>
                </a:lnTo>
                <a:lnTo>
                  <a:pt x="787400" y="0"/>
                </a:lnTo>
                <a:lnTo>
                  <a:pt x="787400" y="1701800"/>
                </a:lnTo>
                <a:lnTo>
                  <a:pt x="0" y="1701800"/>
                </a:lnTo>
                <a:lnTo>
                  <a:pt x="0" y="2476500"/>
                </a:lnTo>
                <a:lnTo>
                  <a:pt x="762000" y="2476500"/>
                </a:lnTo>
                <a:lnTo>
                  <a:pt x="762000" y="5994400"/>
                </a:lnTo>
                <a:cubicBezTo>
                  <a:pt x="762000" y="7162800"/>
                  <a:pt x="762000" y="7289800"/>
                  <a:pt x="889000" y="7581900"/>
                </a:cubicBezTo>
                <a:cubicBezTo>
                  <a:pt x="1016000" y="7874000"/>
                  <a:pt x="1295400" y="8178800"/>
                  <a:pt x="2184400" y="8178800"/>
                </a:cubicBezTo>
                <a:cubicBezTo>
                  <a:pt x="2451100" y="8178800"/>
                  <a:pt x="2603500" y="8140700"/>
                  <a:pt x="2743200" y="8102600"/>
                </a:cubicBezTo>
                <a:lnTo>
                  <a:pt x="2743200" y="7277100"/>
                </a:lnTo>
                <a:cubicBezTo>
                  <a:pt x="2641600" y="7302500"/>
                  <a:pt x="2552700" y="7327900"/>
                  <a:pt x="2387600" y="7327900"/>
                </a:cubicBezTo>
                <a:cubicBezTo>
                  <a:pt x="1841500" y="7327900"/>
                  <a:pt x="1803400" y="6921500"/>
                  <a:pt x="1803400" y="6515100"/>
                </a:cubicBezTo>
                <a:lnTo>
                  <a:pt x="1803400" y="2476500"/>
                </a:lnTo>
                <a:lnTo>
                  <a:pt x="2730500" y="2476500"/>
                </a:ln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sp>
        <p:nvSpPr>
          <p:cNvPr id="836" name="Freeform 836"/>
          <p:cNvSpPr/>
          <p:nvPr/>
        </p:nvSpPr>
        <p:spPr>
          <a:xfrm>
            <a:off x="9734313" y="6473099"/>
            <a:ext cx="38435" cy="71616"/>
          </a:xfrm>
          <a:custGeom>
            <a:avLst/>
            <a:gdLst/>
            <a:ahLst/>
            <a:cxnLst/>
            <a:rect l="0" t="0" r="0" b="0"/>
            <a:pathLst>
              <a:path w="3530600" h="6578600">
                <a:moveTo>
                  <a:pt x="1828800" y="3886200"/>
                </a:moveTo>
                <a:cubicBezTo>
                  <a:pt x="2298700" y="4292600"/>
                  <a:pt x="2489200" y="4495800"/>
                  <a:pt x="2489200" y="4991100"/>
                </a:cubicBezTo>
                <a:cubicBezTo>
                  <a:pt x="2489200" y="5499100"/>
                  <a:pt x="2159000" y="5765800"/>
                  <a:pt x="1765300" y="5765800"/>
                </a:cubicBezTo>
                <a:cubicBezTo>
                  <a:pt x="1409700" y="5765800"/>
                  <a:pt x="1155700" y="5575300"/>
                  <a:pt x="1054100" y="5321300"/>
                </a:cubicBezTo>
                <a:cubicBezTo>
                  <a:pt x="977900" y="5118100"/>
                  <a:pt x="977900" y="4686300"/>
                  <a:pt x="977900" y="4267200"/>
                </a:cubicBezTo>
                <a:lnTo>
                  <a:pt x="0" y="4267200"/>
                </a:lnTo>
                <a:cubicBezTo>
                  <a:pt x="12700" y="4991100"/>
                  <a:pt x="25400" y="5410200"/>
                  <a:pt x="177800" y="5753100"/>
                </a:cubicBezTo>
                <a:cubicBezTo>
                  <a:pt x="508000" y="6540500"/>
                  <a:pt x="1346200" y="6578600"/>
                  <a:pt x="1689100" y="6578600"/>
                </a:cubicBezTo>
                <a:cubicBezTo>
                  <a:pt x="2146300" y="6578600"/>
                  <a:pt x="2514600" y="6515100"/>
                  <a:pt x="2844800" y="6286500"/>
                </a:cubicBezTo>
                <a:cubicBezTo>
                  <a:pt x="3314700" y="5969000"/>
                  <a:pt x="3530600" y="5410200"/>
                  <a:pt x="3530600" y="4851400"/>
                </a:cubicBezTo>
                <a:cubicBezTo>
                  <a:pt x="3530600" y="3962400"/>
                  <a:pt x="3035300" y="3543300"/>
                  <a:pt x="2628900" y="3213100"/>
                </a:cubicBezTo>
                <a:lnTo>
                  <a:pt x="1917700" y="2603500"/>
                </a:lnTo>
                <a:cubicBezTo>
                  <a:pt x="1409700" y="2184400"/>
                  <a:pt x="1130300" y="1943100"/>
                  <a:pt x="1130300" y="1511300"/>
                </a:cubicBezTo>
                <a:cubicBezTo>
                  <a:pt x="1130300" y="1041400"/>
                  <a:pt x="1422400" y="812800"/>
                  <a:pt x="1803400" y="812800"/>
                </a:cubicBezTo>
                <a:cubicBezTo>
                  <a:pt x="1917700" y="812800"/>
                  <a:pt x="2209800" y="825500"/>
                  <a:pt x="2362200" y="1130300"/>
                </a:cubicBezTo>
                <a:cubicBezTo>
                  <a:pt x="2463800" y="1320800"/>
                  <a:pt x="2476500" y="1498600"/>
                  <a:pt x="2476500" y="1981200"/>
                </a:cubicBezTo>
                <a:lnTo>
                  <a:pt x="3378200" y="1981200"/>
                </a:lnTo>
                <a:cubicBezTo>
                  <a:pt x="3378200" y="1447800"/>
                  <a:pt x="3378200" y="812800"/>
                  <a:pt x="3009900" y="419100"/>
                </a:cubicBezTo>
                <a:cubicBezTo>
                  <a:pt x="2768600" y="165100"/>
                  <a:pt x="2324100" y="0"/>
                  <a:pt x="1803400" y="0"/>
                </a:cubicBezTo>
                <a:cubicBezTo>
                  <a:pt x="1054100" y="0"/>
                  <a:pt x="177800" y="317500"/>
                  <a:pt x="177800" y="1625600"/>
                </a:cubicBezTo>
                <a:cubicBezTo>
                  <a:pt x="177800" y="2413000"/>
                  <a:pt x="584200" y="2781300"/>
                  <a:pt x="1054100" y="3200400"/>
                </a:cubicBezTo>
                <a:close/>
              </a:path>
            </a:pathLst>
          </a:custGeom>
          <a:solidFill>
            <a:srgbClr val="EBA337">
              <a:alpha val="100000"/>
            </a:srgbClr>
          </a:solidFill>
          <a:ln w="18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621159-B945-759A-4C92-57010E26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87" y="497523"/>
            <a:ext cx="5768340" cy="6248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20189E9-466A-4FC7-1921-28BEDB8D5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795"/>
          <a:stretch/>
        </p:blipFill>
        <p:spPr>
          <a:xfrm>
            <a:off x="463590" y="3251446"/>
            <a:ext cx="3509667" cy="22711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4CCB8FB-8B80-806E-9BE0-C146EDBB7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883" y="3290606"/>
            <a:ext cx="3394233" cy="2232006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852FC5D-6B82-6D0B-CF4D-5ADAECBB6991}"/>
              </a:ext>
            </a:extLst>
          </p:cNvPr>
          <p:cNvSpPr txBox="1"/>
          <p:nvPr/>
        </p:nvSpPr>
        <p:spPr>
          <a:xfrm>
            <a:off x="463590" y="5804679"/>
            <a:ext cx="162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2023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079C106-9F8B-149D-92E5-300C4D01728A}"/>
              </a:ext>
            </a:extLst>
          </p:cNvPr>
          <p:cNvSpPr txBox="1"/>
          <p:nvPr/>
        </p:nvSpPr>
        <p:spPr>
          <a:xfrm>
            <a:off x="8218742" y="5804679"/>
            <a:ext cx="84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2014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4DD5922-980B-3FF0-283D-15C5DD2878AE}"/>
              </a:ext>
            </a:extLst>
          </p:cNvPr>
          <p:cNvSpPr txBox="1"/>
          <p:nvPr/>
        </p:nvSpPr>
        <p:spPr>
          <a:xfrm>
            <a:off x="4267229" y="5804679"/>
            <a:ext cx="162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2022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365FDB4E-DC93-7AEB-BDAC-1662EAABAE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919" b="13009"/>
          <a:stretch/>
        </p:blipFill>
        <p:spPr>
          <a:xfrm>
            <a:off x="8218743" y="3290606"/>
            <a:ext cx="3394234" cy="22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F96567D-3CBD-0DF4-6CE0-2FE13A8AF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143999"/>
              </p:ext>
            </p:extLst>
          </p:nvPr>
        </p:nvGraphicFramePr>
        <p:xfrm>
          <a:off x="4870578" y="2255014"/>
          <a:ext cx="7078825" cy="3182795"/>
        </p:xfrm>
        <a:graphic>
          <a:graphicData uri="http://schemas.openxmlformats.org/drawingml/2006/table">
            <a:tbl>
              <a:tblPr/>
              <a:tblGrid>
                <a:gridCol w="2789979">
                  <a:extLst>
                    <a:ext uri="{9D8B030D-6E8A-4147-A177-3AD203B41FA5}">
                      <a16:colId xmlns:a16="http://schemas.microsoft.com/office/drawing/2014/main" val="2846359584"/>
                    </a:ext>
                  </a:extLst>
                </a:gridCol>
                <a:gridCol w="866017">
                  <a:extLst>
                    <a:ext uri="{9D8B030D-6E8A-4147-A177-3AD203B41FA5}">
                      <a16:colId xmlns:a16="http://schemas.microsoft.com/office/drawing/2014/main" val="868425615"/>
                    </a:ext>
                  </a:extLst>
                </a:gridCol>
                <a:gridCol w="866017">
                  <a:extLst>
                    <a:ext uri="{9D8B030D-6E8A-4147-A177-3AD203B41FA5}">
                      <a16:colId xmlns:a16="http://schemas.microsoft.com/office/drawing/2014/main" val="1597430982"/>
                    </a:ext>
                  </a:extLst>
                </a:gridCol>
                <a:gridCol w="866017">
                  <a:extLst>
                    <a:ext uri="{9D8B030D-6E8A-4147-A177-3AD203B41FA5}">
                      <a16:colId xmlns:a16="http://schemas.microsoft.com/office/drawing/2014/main" val="2066873490"/>
                    </a:ext>
                  </a:extLst>
                </a:gridCol>
                <a:gridCol w="1030973">
                  <a:extLst>
                    <a:ext uri="{9D8B030D-6E8A-4147-A177-3AD203B41FA5}">
                      <a16:colId xmlns:a16="http://schemas.microsoft.com/office/drawing/2014/main" val="2018104154"/>
                    </a:ext>
                  </a:extLst>
                </a:gridCol>
                <a:gridCol w="659822">
                  <a:extLst>
                    <a:ext uri="{9D8B030D-6E8A-4147-A177-3AD203B41FA5}">
                      <a16:colId xmlns:a16="http://schemas.microsoft.com/office/drawing/2014/main" val="1240268066"/>
                    </a:ext>
                  </a:extLst>
                </a:gridCol>
              </a:tblGrid>
              <a:tr h="936117">
                <a:tc>
                  <a:txBody>
                    <a:bodyPr/>
                    <a:lstStyle/>
                    <a:p>
                      <a:pPr algn="l" fontAlgn="ctr"/>
                      <a:r>
                        <a:rPr lang="sl-SI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POPLAVNOST SLO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Površina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Pozidana 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Nepozidana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nepozidanih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od vseh SZ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828870"/>
                  </a:ext>
                </a:extLst>
              </a:tr>
              <a:tr h="536466"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Poplavna območja na vseh SZ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651487"/>
                  </a:ext>
                </a:extLst>
              </a:tr>
              <a:tr h="795699"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Poplavna območja na SZ, namenjenih gradnji stavb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077584"/>
                  </a:ext>
                </a:extLst>
              </a:tr>
              <a:tr h="536466"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Poplavna območja na SZ, namenjenih bivanju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71350"/>
                  </a:ext>
                </a:extLst>
              </a:tr>
              <a:tr h="378047"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Vsa SZ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94905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BDEB789-00A7-B6C6-2A15-59C10A7A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2238207"/>
            <a:ext cx="4525346" cy="319960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6542B0B-3B0C-348D-12C1-2C52208C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4D7B9C-8384-ECF5-11E2-55E79C0D7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2FA00B4-E915-480F-A788-2C33D4EE604D}"/>
              </a:ext>
            </a:extLst>
          </p:cNvPr>
          <p:cNvSpPr txBox="1"/>
          <p:nvPr/>
        </p:nvSpPr>
        <p:spPr>
          <a:xfrm>
            <a:off x="414384" y="5989773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Upoštevane poplave:</a:t>
            </a:r>
          </a:p>
          <a:p>
            <a:r>
              <a:rPr lang="sl-SI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KRPN - območje razreda srednje poplavne nevarnosti</a:t>
            </a:r>
          </a:p>
          <a:p>
            <a:r>
              <a:rPr lang="sl-SI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KRPN - območje razreda velike poplavne nevarnosti</a:t>
            </a:r>
          </a:p>
          <a:p>
            <a:r>
              <a:rPr lang="sl-SI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OPKP, poplavni dogodki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4170CAE-98A3-AC35-3258-0EE423E6A199}"/>
              </a:ext>
            </a:extLst>
          </p:cNvPr>
          <p:cNvSpPr txBox="1"/>
          <p:nvPr/>
        </p:nvSpPr>
        <p:spPr>
          <a:xfrm>
            <a:off x="414384" y="5579937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Vir: 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srgbClr val="62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Direkcija RS za vode, </a:t>
            </a:r>
            <a:r>
              <a:rPr kumimoji="0" lang="sl-SI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62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eVode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srgbClr val="62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Zbirka podatkov ogroženih območij, Poplavna območja;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srgbClr val="62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URL: http://www.evode.gov.si/index.php?id=119</a:t>
            </a:r>
            <a:endParaRPr kumimoji="0" lang="sl-S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dnaslov 6">
            <a:extLst>
              <a:ext uri="{FF2B5EF4-FFF2-40B4-BE49-F238E27FC236}">
                <a16:creationId xmlns:a16="http://schemas.microsoft.com/office/drawing/2014/main" id="{64698B4F-90A2-9FDA-9C80-F214E244CD03}"/>
              </a:ext>
            </a:extLst>
          </p:cNvPr>
          <p:cNvSpPr txBox="1">
            <a:spLocks/>
          </p:cNvSpPr>
          <p:nvPr/>
        </p:nvSpPr>
        <p:spPr>
          <a:xfrm>
            <a:off x="503068" y="1488112"/>
            <a:ext cx="9144000" cy="624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DANES 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3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4F0A3AE-C21E-1073-2126-BDB71BF4C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/>
          <a:stretch/>
        </p:blipFill>
        <p:spPr>
          <a:xfrm>
            <a:off x="133291" y="2006081"/>
            <a:ext cx="4307246" cy="3429335"/>
          </a:xfr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CF0F0A5-1337-F758-9D41-1CB6B59AB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ADA83BC-8A7F-82AC-D799-7847C67E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57C8DA9-70B9-C3DA-A49F-757228B90937}"/>
              </a:ext>
            </a:extLst>
          </p:cNvPr>
          <p:cNvSpPr txBox="1"/>
          <p:nvPr/>
        </p:nvSpPr>
        <p:spPr>
          <a:xfrm>
            <a:off x="133291" y="6157731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Vir: 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Direkcija RS za vode, </a:t>
            </a:r>
            <a:r>
              <a:rPr kumimoji="0" lang="sl-SI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eVode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Zbirka podatkov ogroženih območij, </a:t>
            </a:r>
            <a:r>
              <a:rPr kumimoji="0" lang="sl-SI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Plazljiva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območja;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URL: </a:t>
            </a: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http://www.evode.gov.si/index.php?id=121</a:t>
            </a:r>
            <a:endParaRPr kumimoji="0" lang="sl-SI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800" dirty="0">
                <a:latin typeface="Arial" panose="020B0604020202020204" pitchFamily="34" charset="0"/>
              </a:rPr>
              <a:t>Za bivanje so vzete sledeče NRP: A, S, CU</a:t>
            </a:r>
            <a:endParaRPr kumimoji="0" lang="sl-SI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67132E6A-35C0-578D-481E-1A35C09CD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12965"/>
              </p:ext>
            </p:extLst>
          </p:nvPr>
        </p:nvGraphicFramePr>
        <p:xfrm>
          <a:off x="4494818" y="2029770"/>
          <a:ext cx="7090541" cy="3606692"/>
        </p:xfrm>
        <a:graphic>
          <a:graphicData uri="http://schemas.openxmlformats.org/drawingml/2006/table">
            <a:tbl>
              <a:tblPr/>
              <a:tblGrid>
                <a:gridCol w="2034241">
                  <a:extLst>
                    <a:ext uri="{9D8B030D-6E8A-4147-A177-3AD203B41FA5}">
                      <a16:colId xmlns:a16="http://schemas.microsoft.com/office/drawing/2014/main" val="3606864724"/>
                    </a:ext>
                  </a:extLst>
                </a:gridCol>
                <a:gridCol w="845506">
                  <a:extLst>
                    <a:ext uri="{9D8B030D-6E8A-4147-A177-3AD203B41FA5}">
                      <a16:colId xmlns:a16="http://schemas.microsoft.com/office/drawing/2014/main" val="3924858599"/>
                    </a:ext>
                  </a:extLst>
                </a:gridCol>
                <a:gridCol w="845508">
                  <a:extLst>
                    <a:ext uri="{9D8B030D-6E8A-4147-A177-3AD203B41FA5}">
                      <a16:colId xmlns:a16="http://schemas.microsoft.com/office/drawing/2014/main" val="3394908994"/>
                    </a:ext>
                  </a:extLst>
                </a:gridCol>
                <a:gridCol w="878993">
                  <a:extLst>
                    <a:ext uri="{9D8B030D-6E8A-4147-A177-3AD203B41FA5}">
                      <a16:colId xmlns:a16="http://schemas.microsoft.com/office/drawing/2014/main" val="3624595520"/>
                    </a:ext>
                  </a:extLst>
                </a:gridCol>
                <a:gridCol w="920849">
                  <a:extLst>
                    <a:ext uri="{9D8B030D-6E8A-4147-A177-3AD203B41FA5}">
                      <a16:colId xmlns:a16="http://schemas.microsoft.com/office/drawing/2014/main" val="1025160882"/>
                    </a:ext>
                  </a:extLst>
                </a:gridCol>
                <a:gridCol w="761793">
                  <a:extLst>
                    <a:ext uri="{9D8B030D-6E8A-4147-A177-3AD203B41FA5}">
                      <a16:colId xmlns:a16="http://schemas.microsoft.com/office/drawing/2014/main" val="3494851295"/>
                    </a:ext>
                  </a:extLst>
                </a:gridCol>
                <a:gridCol w="803651">
                  <a:extLst>
                    <a:ext uri="{9D8B030D-6E8A-4147-A177-3AD203B41FA5}">
                      <a16:colId xmlns:a16="http://schemas.microsoft.com/office/drawing/2014/main" val="1328884507"/>
                    </a:ext>
                  </a:extLst>
                </a:gridCol>
              </a:tblGrid>
              <a:tr h="1162577">
                <a:tc>
                  <a:txBody>
                    <a:bodyPr/>
                    <a:lstStyle/>
                    <a:p>
                      <a:pPr algn="l" fontAlgn="ctr"/>
                      <a:r>
                        <a:rPr lang="sl-S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PLAZLJIVOST SLO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Površina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plazljivih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SZ za bivanje skupaj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Pozidano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plazljivo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SZ za bivanje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Nepozidano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plazljivo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SZ za bivanje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nepozidanih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plazljivih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SZ za bivanje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plazljivih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območij na SZ za bivanje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od vseh SZ za bivanje(%)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92225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Zanemarljiva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441521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Zelo majhna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71353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Majhna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742287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Srednja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41146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Velika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503356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Zelo velika verjetnost pojavljanja plazov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429926"/>
                  </a:ext>
                </a:extLst>
              </a:tr>
              <a:tr h="91835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068435"/>
                  </a:ext>
                </a:extLst>
              </a:tr>
            </a:tbl>
          </a:graphicData>
        </a:graphic>
      </p:graphicFrame>
      <p:sp>
        <p:nvSpPr>
          <p:cNvPr id="10" name="Podnaslov 6">
            <a:extLst>
              <a:ext uri="{FF2B5EF4-FFF2-40B4-BE49-F238E27FC236}">
                <a16:creationId xmlns:a16="http://schemas.microsoft.com/office/drawing/2014/main" id="{F860A16B-7C4B-A99A-A3C2-FA1E94E21783}"/>
              </a:ext>
            </a:extLst>
          </p:cNvPr>
          <p:cNvSpPr txBox="1">
            <a:spLocks/>
          </p:cNvSpPr>
          <p:nvPr/>
        </p:nvSpPr>
        <p:spPr>
          <a:xfrm>
            <a:off x="503068" y="1488112"/>
            <a:ext cx="9144000" cy="624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DANES 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70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28AA21-5672-C113-C2B4-A067C73C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" y="2233360"/>
            <a:ext cx="4364428" cy="308582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AEEA8B8-B6B2-314A-CB23-7B3A28D8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30B4D2D-9849-7045-9822-8A5E73E6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4" name="Podnaslov 6">
            <a:extLst>
              <a:ext uri="{FF2B5EF4-FFF2-40B4-BE49-F238E27FC236}">
                <a16:creationId xmlns:a16="http://schemas.microsoft.com/office/drawing/2014/main" id="{B1262676-CFD2-3AED-84C4-EDA022DAD097}"/>
              </a:ext>
            </a:extLst>
          </p:cNvPr>
          <p:cNvSpPr txBox="1">
            <a:spLocks/>
          </p:cNvSpPr>
          <p:nvPr/>
        </p:nvSpPr>
        <p:spPr>
          <a:xfrm>
            <a:off x="503068" y="1488112"/>
            <a:ext cx="9144000" cy="624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DANES 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7D96457-FDB7-79EA-785F-0B9997B30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30460"/>
              </p:ext>
            </p:extLst>
          </p:nvPr>
        </p:nvGraphicFramePr>
        <p:xfrm>
          <a:off x="4615775" y="2233360"/>
          <a:ext cx="7173770" cy="3136527"/>
        </p:xfrm>
        <a:graphic>
          <a:graphicData uri="http://schemas.openxmlformats.org/drawingml/2006/table">
            <a:tbl>
              <a:tblPr/>
              <a:tblGrid>
                <a:gridCol w="2108336">
                  <a:extLst>
                    <a:ext uri="{9D8B030D-6E8A-4147-A177-3AD203B41FA5}">
                      <a16:colId xmlns:a16="http://schemas.microsoft.com/office/drawing/2014/main" val="849763484"/>
                    </a:ext>
                  </a:extLst>
                </a:gridCol>
                <a:gridCol w="888128">
                  <a:extLst>
                    <a:ext uri="{9D8B030D-6E8A-4147-A177-3AD203B41FA5}">
                      <a16:colId xmlns:a16="http://schemas.microsoft.com/office/drawing/2014/main" val="3704513188"/>
                    </a:ext>
                  </a:extLst>
                </a:gridCol>
                <a:gridCol w="1123388">
                  <a:extLst>
                    <a:ext uri="{9D8B030D-6E8A-4147-A177-3AD203B41FA5}">
                      <a16:colId xmlns:a16="http://schemas.microsoft.com/office/drawing/2014/main" val="666887576"/>
                    </a:ext>
                  </a:extLst>
                </a:gridCol>
                <a:gridCol w="807868">
                  <a:extLst>
                    <a:ext uri="{9D8B030D-6E8A-4147-A177-3AD203B41FA5}">
                      <a16:colId xmlns:a16="http://schemas.microsoft.com/office/drawing/2014/main" val="2662789902"/>
                    </a:ext>
                  </a:extLst>
                </a:gridCol>
                <a:gridCol w="852256">
                  <a:extLst>
                    <a:ext uri="{9D8B030D-6E8A-4147-A177-3AD203B41FA5}">
                      <a16:colId xmlns:a16="http://schemas.microsoft.com/office/drawing/2014/main" val="250581551"/>
                    </a:ext>
                  </a:extLst>
                </a:gridCol>
                <a:gridCol w="761272">
                  <a:extLst>
                    <a:ext uri="{9D8B030D-6E8A-4147-A177-3AD203B41FA5}">
                      <a16:colId xmlns:a16="http://schemas.microsoft.com/office/drawing/2014/main" val="3694597837"/>
                    </a:ext>
                  </a:extLst>
                </a:gridCol>
                <a:gridCol w="632522">
                  <a:extLst>
                    <a:ext uri="{9D8B030D-6E8A-4147-A177-3AD203B41FA5}">
                      <a16:colId xmlns:a16="http://schemas.microsoft.com/office/drawing/2014/main" val="425779120"/>
                    </a:ext>
                  </a:extLst>
                </a:gridCol>
              </a:tblGrid>
              <a:tr h="1394007">
                <a:tc>
                  <a:txBody>
                    <a:bodyPr/>
                    <a:lstStyle/>
                    <a:p>
                      <a:pPr algn="l" fontAlgn="ctr"/>
                      <a:r>
                        <a:rPr lang="sl-SI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EROZIJA SLO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Površina erozijskih območij na </a:t>
                      </a:r>
                      <a:r>
                        <a:rPr lang="sl-SI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Sz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za bivanje  skupaj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Pozidana erozijska območja na SZ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za bivanje </a:t>
                      </a:r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Nepozidano erozijska območja na SZ 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za bivanje  </a:t>
                      </a:r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(km²)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nepozidanih erozijskih območij na SZ za bivanje 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od vseh erozijskih območij na SZ </a:t>
                      </a:r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za bivanje </a:t>
                      </a:r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Delež od vseh SZ za bivanje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971848"/>
                  </a:ext>
                </a:extLst>
              </a:tr>
              <a:tr h="435630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opozorilno območje - običajni zaščitni ukrepi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544635"/>
                  </a:ext>
                </a:extLst>
              </a:tr>
              <a:tr h="435630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opozorilno območje - zahtevni zaščitni ukrepi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904861"/>
                  </a:ext>
                </a:extLst>
              </a:tr>
              <a:tr h="435630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opozorilno območje - strogo varovanje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570214"/>
                  </a:ext>
                </a:extLst>
              </a:tr>
              <a:tr h="435630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073606"/>
                  </a:ext>
                </a:extLst>
              </a:tr>
            </a:tbl>
          </a:graphicData>
        </a:graphic>
      </p:graphicFrame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2ECB3E4-DE65-9B5F-41B7-56EC81646A39}"/>
              </a:ext>
            </a:extLst>
          </p:cNvPr>
          <p:cNvSpPr txBox="1"/>
          <p:nvPr/>
        </p:nvSpPr>
        <p:spPr>
          <a:xfrm>
            <a:off x="95606" y="5746309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dirty="0"/>
              <a:t>Vir: </a:t>
            </a:r>
            <a:r>
              <a:rPr lang="sl-SI" sz="800" b="0" i="0" dirty="0">
                <a:solidFill>
                  <a:srgbClr val="626161"/>
                </a:solidFill>
                <a:effectLst/>
                <a:latin typeface="Arial" panose="020B0604020202020204" pitchFamily="34" charset="0"/>
              </a:rPr>
              <a:t>Direkcija RS za vode, </a:t>
            </a:r>
            <a:r>
              <a:rPr lang="sl-SI" sz="800" b="0" i="0" dirty="0" err="1">
                <a:solidFill>
                  <a:srgbClr val="626161"/>
                </a:solidFill>
                <a:effectLst/>
                <a:latin typeface="Arial" panose="020B0604020202020204" pitchFamily="34" charset="0"/>
              </a:rPr>
              <a:t>eVode</a:t>
            </a:r>
            <a:r>
              <a:rPr lang="sl-SI" sz="800" b="0" i="0" dirty="0">
                <a:solidFill>
                  <a:srgbClr val="626161"/>
                </a:solidFill>
                <a:effectLst/>
                <a:latin typeface="Arial" panose="020B0604020202020204" pitchFamily="34" charset="0"/>
              </a:rPr>
              <a:t>, Zbirka podatkov ogroženih območij, Erozijska območja; </a:t>
            </a:r>
          </a:p>
          <a:p>
            <a:r>
              <a:rPr lang="sl-SI" sz="800" b="0" i="0" dirty="0">
                <a:solidFill>
                  <a:srgbClr val="626161"/>
                </a:solidFill>
                <a:effectLst/>
                <a:latin typeface="Arial" panose="020B0604020202020204" pitchFamily="34" charset="0"/>
              </a:rPr>
              <a:t>URL: http://www.evode.gov.si/index.php?id=120</a:t>
            </a:r>
            <a:endParaRPr lang="sl-SI" sz="800" dirty="0"/>
          </a:p>
        </p:txBody>
      </p:sp>
    </p:spTree>
    <p:extLst>
      <p:ext uri="{BB962C8B-B14F-4D97-AF65-F5344CB8AC3E}">
        <p14:creationId xmlns:p14="http://schemas.microsoft.com/office/powerpoint/2010/main" val="373868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404" y="3388974"/>
            <a:ext cx="9144000" cy="2979576"/>
          </a:xfrm>
        </p:spPr>
        <p:txBody>
          <a:bodyPr>
            <a:normAutofit/>
          </a:bodyPr>
          <a:lstStyle/>
          <a:p>
            <a:pPr algn="l"/>
            <a:r>
              <a:rPr lang="sl-SI" sz="1800" b="1" dirty="0"/>
              <a:t>     </a:t>
            </a:r>
            <a:r>
              <a:rPr lang="sl-SI" sz="1400" b="1" dirty="0"/>
              <a:t>                                                 </a:t>
            </a:r>
          </a:p>
          <a:p>
            <a:pPr algn="l"/>
            <a:r>
              <a:rPr lang="sl-SI" sz="1400" b="1" dirty="0"/>
              <a:t>Za alokacijo ali zmanjšanje stavbnih zemljišč obstajajo tudi številni drugi razlogi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sprememba načina bivanja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podnebne spremembe in večanje vplivov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spremembe lokacij delovnih mest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opuščanje nekaterih dejavnosti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cenovno nevzdržno komunalno opremljanje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nerešena lastniška razmerja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dirty="0"/>
          </a:p>
          <a:p>
            <a:pPr algn="l"/>
            <a:endParaRPr lang="sl-SI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00CB618-08BB-FC82-12B7-72D35E891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D64A6CD0-9B42-1099-AC37-6FAAA4768106}"/>
              </a:ext>
            </a:extLst>
          </p:cNvPr>
          <p:cNvSpPr txBox="1"/>
          <p:nvPr/>
        </p:nvSpPr>
        <p:spPr>
          <a:xfrm>
            <a:off x="1204404" y="1636194"/>
            <a:ext cx="8782635" cy="19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1400" b="1" dirty="0"/>
          </a:p>
          <a:p>
            <a:r>
              <a:rPr lang="sl-SI" b="1" dirty="0"/>
              <a:t>DANES</a:t>
            </a:r>
          </a:p>
          <a:p>
            <a:endParaRPr lang="sl-SI" sz="1400" b="1" dirty="0"/>
          </a:p>
          <a:p>
            <a:r>
              <a:rPr lang="sl-SI" sz="1400" b="1" dirty="0"/>
              <a:t>Stavbna zemljišča v Sloveniji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/>
              <a:t>Vseh SZ je 1418 km², od tega je 1098 km² pozidanih, </a:t>
            </a:r>
            <a:r>
              <a:rPr lang="sl-SI" sz="1400" b="1" dirty="0"/>
              <a:t>320 km² nepozidanih</a:t>
            </a:r>
            <a:r>
              <a:rPr lang="sl-SI" sz="1400" dirty="0"/>
              <a:t>. Delež nepozidanih SZ je </a:t>
            </a:r>
            <a:r>
              <a:rPr lang="sl-SI" sz="1400" b="1" dirty="0"/>
              <a:t>22,6 %</a:t>
            </a:r>
            <a:r>
              <a:rPr lang="sl-SI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/>
              <a:t>Vseh SZ, namenjenih </a:t>
            </a:r>
            <a:r>
              <a:rPr lang="sl-SI" sz="1400" b="1" dirty="0"/>
              <a:t>bivanju</a:t>
            </a:r>
            <a:r>
              <a:rPr lang="sl-SI" sz="1400" dirty="0"/>
              <a:t>, je 765 km², od tega je 530 km² pozidanih in </a:t>
            </a:r>
            <a:r>
              <a:rPr lang="sl-SI" sz="1400" b="1" dirty="0"/>
              <a:t>235 km² nepozidanih</a:t>
            </a:r>
            <a:r>
              <a:rPr lang="sl-SI" sz="1400" dirty="0"/>
              <a:t>. Delež nepozidanih SZ, namenjenih bivanju, </a:t>
            </a:r>
            <a:r>
              <a:rPr lang="sl-SI" sz="1400" b="1" dirty="0"/>
              <a:t>je 30,7 %. </a:t>
            </a:r>
          </a:p>
        </p:txBody>
      </p:sp>
    </p:spTree>
    <p:extLst>
      <p:ext uri="{BB962C8B-B14F-4D97-AF65-F5344CB8AC3E}">
        <p14:creationId xmlns:p14="http://schemas.microsoft.com/office/powerpoint/2010/main" val="261280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621159-B945-759A-4C92-57010E26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850" y="1897525"/>
            <a:ext cx="9144000" cy="4498835"/>
          </a:xfrm>
        </p:spPr>
        <p:txBody>
          <a:bodyPr>
            <a:normAutofit/>
          </a:bodyPr>
          <a:lstStyle/>
          <a:p>
            <a:pPr algn="l"/>
            <a:r>
              <a:rPr lang="sl-SI" sz="1800" b="1" dirty="0"/>
              <a:t>OSNOVNO ORODJE - NAČRTOVANJE NAMENSKE RABE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rgbClr val="374151"/>
                </a:solidFill>
                <a:latin typeface="Söhne"/>
              </a:rPr>
              <a:t>Cilji in strategije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Zemljiška politika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Sodelovanje zainteresiranih strani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Upoštevanje </a:t>
            </a:r>
            <a:r>
              <a:rPr lang="sl-SI" sz="1400" b="0" i="0" dirty="0" err="1">
                <a:solidFill>
                  <a:srgbClr val="374151"/>
                </a:solidFill>
                <a:effectLst/>
                <a:latin typeface="Söhne"/>
              </a:rPr>
              <a:t>okoljske</a:t>
            </a: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 trajnosti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Urbano oblikovanje in estetika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Prometna infrastruktura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i="0" dirty="0">
                <a:solidFill>
                  <a:srgbClr val="374151"/>
                </a:solidFill>
                <a:effectLst/>
                <a:latin typeface="Söhne"/>
              </a:rPr>
              <a:t>Prilagodljivost in zasnova za prihodnost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i="0" dirty="0">
                <a:solidFill>
                  <a:srgbClr val="374151"/>
                </a:solidFill>
                <a:effectLst/>
                <a:latin typeface="Söhne"/>
              </a:rPr>
              <a:t>Učinkovita uporaba zemljišč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Zakonski in regulativni okvir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0" i="0" dirty="0">
                <a:solidFill>
                  <a:srgbClr val="374151"/>
                </a:solidFill>
                <a:effectLst/>
                <a:latin typeface="Söhne"/>
              </a:rPr>
              <a:t>Trajnostni razvoj</a:t>
            </a:r>
            <a:endParaRPr lang="sl-SI" sz="1400" dirty="0"/>
          </a:p>
          <a:p>
            <a:pPr algn="l"/>
            <a:r>
              <a:rPr lang="sl-SI" sz="1400" dirty="0"/>
              <a:t>….</a:t>
            </a:r>
          </a:p>
          <a:p>
            <a:pPr algn="l"/>
            <a:r>
              <a:rPr lang="sl-SI" sz="1800" b="1" dirty="0"/>
              <a:t>ZA KAKŠEN NAMEN, KJE in KOLIKO</a:t>
            </a:r>
          </a:p>
        </p:txBody>
      </p:sp>
    </p:spTree>
    <p:extLst>
      <p:ext uri="{BB962C8B-B14F-4D97-AF65-F5344CB8AC3E}">
        <p14:creationId xmlns:p14="http://schemas.microsoft.com/office/powerpoint/2010/main" val="207173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8A4F8A-2C41-256A-F3DD-C57F8B2D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048" y="238604"/>
            <a:ext cx="2627604" cy="695004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C5E6245F-B5CF-DC17-802D-78B07C6FA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200" y="2162968"/>
            <a:ext cx="9383975" cy="3897335"/>
          </a:xfrm>
        </p:spPr>
        <p:txBody>
          <a:bodyPr>
            <a:normAutofit lnSpcReduction="10000"/>
          </a:bodyPr>
          <a:lstStyle/>
          <a:p>
            <a:pPr algn="l"/>
            <a:r>
              <a:rPr lang="sl-SI" sz="1800" b="1" dirty="0"/>
              <a:t>REALNOST NAČRTOVANJA NRP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Prvotna </a:t>
            </a:r>
            <a:r>
              <a:rPr lang="sl-SI" sz="1400" b="1" dirty="0"/>
              <a:t>razmestitev stavbnih zemljišč izhaja iz 1984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Sprememba družbenega sistema, sprememba lastništva zemljišč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Stavbna zemljišča so se v letih </a:t>
            </a:r>
            <a:r>
              <a:rPr lang="sl-SI" sz="1400" b="1" dirty="0"/>
              <a:t>do danes pretežno širila</a:t>
            </a:r>
            <a:r>
              <a:rPr lang="sl-SI" sz="1400" dirty="0"/>
              <a:t>, le v redkih izjemah se je njihov obseg mestoma zožal, izvajanje prerazprejanja je odvisno od zasebnega interesa. Obseg SZ je zadosten, nahaja se na nestreznih lokacijah.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Prerazporejanje SZ je postalo dolgo, drago, riskantno</a:t>
            </a:r>
            <a:r>
              <a:rPr lang="sl-SI" sz="1400" dirty="0"/>
              <a:t>. Tudi kadar imajo lokalne skupnosti jasno artikuliran javni interes,  se tega ne lotevajo.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Razlog za vedno večjo pasivnost pri izboljšavah razmestitve SZ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v sektorskih principih in </a:t>
            </a:r>
            <a:r>
              <a:rPr lang="sl-SI" sz="1400" dirty="0" err="1"/>
              <a:t>neuskljenosti</a:t>
            </a:r>
            <a:r>
              <a:rPr lang="sl-SI" sz="1400" dirty="0"/>
              <a:t> NUP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visoke cene stavbnih zemljišč, naložba zasebnega lastnika brez obremenitve 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l-SI" sz="1400" dirty="0"/>
              <a:t>v odločbah ustavnega sodišča. To zahteva visoke standarde strokovnega </a:t>
            </a:r>
            <a:r>
              <a:rPr lang="sl-SI" sz="1400" dirty="0" err="1"/>
              <a:t>utemljevanja</a:t>
            </a:r>
            <a:r>
              <a:rPr lang="sl-SI" sz="1400" dirty="0"/>
              <a:t> in </a:t>
            </a:r>
            <a:r>
              <a:rPr lang="sl-SI" sz="1400" b="1" dirty="0"/>
              <a:t>tehtanje med zasebnim interesi v primerjavi z javnim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1400" b="1" dirty="0"/>
              <a:t>Nezaupanje </a:t>
            </a:r>
            <a:r>
              <a:rPr lang="sl-SI" sz="1400" dirty="0"/>
              <a:t>v lastni mehanizem  načrtovanja NRP se kaže tudi s strani države, ki skozi sprejemanje resorskih zakonodaj rešuje načrtovanje lastnih interesov parcialno (kmetijstvo, energetika). Za to uporabljajo mehanizem prevlade enega javnega interesa nad drugim.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l-SI" sz="14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CE24F6-55FB-983C-7AD0-A32BFF08A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4" y="238604"/>
            <a:ext cx="4628132" cy="5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45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857</Words>
  <Application>Microsoft Office PowerPoint</Application>
  <PresentationFormat>Širokozaslonsko</PresentationFormat>
  <Paragraphs>216</Paragraphs>
  <Slides>13</Slides>
  <Notes>0</Notes>
  <HiddenSlides>1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franklin-gothic-atf</vt:lpstr>
      <vt:lpstr>jeko bold</vt:lpstr>
      <vt:lpstr>Söhne</vt:lpstr>
      <vt:lpstr>Wingdings</vt:lpstr>
      <vt:lpstr>Officeova tema</vt:lpstr>
      <vt:lpstr>Office Theme</vt:lpstr>
      <vt:lpstr>NAMENSKA RABA PROSTORA  KOT OSNOVNO URBANISTIČNO ORODJE IN NJEGOVA UČINKOVITOST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 UPOREBE NAČRTOVANJA NAMENSKE RABE PROSTORA KOT OSNOVNEGA ORODJA PROSTORSKEGA NAČRTOVANJA DANES</dc:title>
  <dc:creator>Maja Sinigoj</dc:creator>
  <cp:lastModifiedBy>Maja Sinigoj</cp:lastModifiedBy>
  <cp:revision>13</cp:revision>
  <dcterms:created xsi:type="dcterms:W3CDTF">2023-10-15T10:40:26Z</dcterms:created>
  <dcterms:modified xsi:type="dcterms:W3CDTF">2023-10-26T08:49:32Z</dcterms:modified>
</cp:coreProperties>
</file>