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60" r:id="rId3"/>
    <p:sldMasterId id="2147483687" r:id="rId4"/>
  </p:sldMasterIdLst>
  <p:notesMasterIdLst>
    <p:notesMasterId r:id="rId28"/>
  </p:notesMasterIdLst>
  <p:handoutMasterIdLst>
    <p:handoutMasterId r:id="rId29"/>
  </p:handoutMasterIdLst>
  <p:sldIdLst>
    <p:sldId id="256" r:id="rId5"/>
    <p:sldId id="257" r:id="rId6"/>
    <p:sldId id="260" r:id="rId7"/>
    <p:sldId id="262" r:id="rId8"/>
    <p:sldId id="261" r:id="rId9"/>
    <p:sldId id="263" r:id="rId10"/>
    <p:sldId id="259" r:id="rId11"/>
    <p:sldId id="264" r:id="rId12"/>
    <p:sldId id="272" r:id="rId13"/>
    <p:sldId id="265" r:id="rId14"/>
    <p:sldId id="278" r:id="rId15"/>
    <p:sldId id="279" r:id="rId16"/>
    <p:sldId id="271" r:id="rId17"/>
    <p:sldId id="266" r:id="rId18"/>
    <p:sldId id="270" r:id="rId19"/>
    <p:sldId id="268" r:id="rId20"/>
    <p:sldId id="275" r:id="rId21"/>
    <p:sldId id="274" r:id="rId22"/>
    <p:sldId id="276" r:id="rId23"/>
    <p:sldId id="277" r:id="rId24"/>
    <p:sldId id="280" r:id="rId25"/>
    <p:sldId id="267" r:id="rId26"/>
    <p:sldId id="258" r:id="rId27"/>
  </p:sldIdLst>
  <p:sldSz cx="9144000" cy="6858000" type="screen4x3"/>
  <p:notesSz cx="6669088" cy="9885363"/>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3D3C"/>
    <a:srgbClr val="66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p:cViewPr>
        <p:scale>
          <a:sx n="130" d="100"/>
          <a:sy n="130" d="100"/>
        </p:scale>
        <p:origin x="1056" y="-234"/>
      </p:cViewPr>
      <p:guideLst>
        <p:guide orient="horz" pos="2160"/>
        <p:guide pos="2880"/>
      </p:guideLst>
    </p:cSldViewPr>
  </p:slideViewPr>
  <p:notesTextViewPr>
    <p:cViewPr>
      <p:scale>
        <a:sx n="100" d="100"/>
        <a:sy n="100" d="100"/>
      </p:scale>
      <p:origin x="0" y="0"/>
    </p:cViewPr>
  </p:notesTextViewPr>
  <p:notesViewPr>
    <p:cSldViewPr>
      <p:cViewPr varScale="1">
        <p:scale>
          <a:sx n="87" d="100"/>
          <a:sy n="87" d="100"/>
        </p:scale>
        <p:origin x="3024"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a:extLst>
              <a:ext uri="{FF2B5EF4-FFF2-40B4-BE49-F238E27FC236}">
                <a16:creationId xmlns:a16="http://schemas.microsoft.com/office/drawing/2014/main" id="{CBF6D061-9769-4E74-BCA3-3CC02FE0ECEF}"/>
              </a:ext>
            </a:extLst>
          </p:cNvPr>
          <p:cNvSpPr>
            <a:spLocks noGrp="1"/>
          </p:cNvSpPr>
          <p:nvPr>
            <p:ph type="hdr" sz="quarter"/>
          </p:nvPr>
        </p:nvSpPr>
        <p:spPr>
          <a:xfrm>
            <a:off x="0" y="0"/>
            <a:ext cx="2889938" cy="495985"/>
          </a:xfrm>
          <a:prstGeom prst="rect">
            <a:avLst/>
          </a:prstGeom>
        </p:spPr>
        <p:txBody>
          <a:bodyPr vert="horz" lIns="91440" tIns="45720" rIns="91440" bIns="45720" rtlCol="0"/>
          <a:lstStyle>
            <a:lvl1pPr algn="l">
              <a:defRPr sz="1200"/>
            </a:lvl1pPr>
          </a:lstStyle>
          <a:p>
            <a:endParaRPr lang="sl-SI"/>
          </a:p>
        </p:txBody>
      </p:sp>
      <p:sp>
        <p:nvSpPr>
          <p:cNvPr id="3" name="Označba mesta datuma 2">
            <a:extLst>
              <a:ext uri="{FF2B5EF4-FFF2-40B4-BE49-F238E27FC236}">
                <a16:creationId xmlns:a16="http://schemas.microsoft.com/office/drawing/2014/main" id="{24C046EE-B5B6-4284-BBB6-F913FBD2FA27}"/>
              </a:ext>
            </a:extLst>
          </p:cNvPr>
          <p:cNvSpPr>
            <a:spLocks noGrp="1"/>
          </p:cNvSpPr>
          <p:nvPr>
            <p:ph type="dt" sz="quarter" idx="1"/>
          </p:nvPr>
        </p:nvSpPr>
        <p:spPr>
          <a:xfrm>
            <a:off x="3777607" y="0"/>
            <a:ext cx="2889938" cy="495985"/>
          </a:xfrm>
          <a:prstGeom prst="rect">
            <a:avLst/>
          </a:prstGeom>
        </p:spPr>
        <p:txBody>
          <a:bodyPr vert="horz" lIns="91440" tIns="45720" rIns="91440" bIns="45720" rtlCol="0"/>
          <a:lstStyle>
            <a:lvl1pPr algn="r">
              <a:defRPr sz="1200"/>
            </a:lvl1pPr>
          </a:lstStyle>
          <a:p>
            <a:fld id="{1D55AFB4-C339-4173-BA64-7074F11127C5}" type="datetimeFigureOut">
              <a:rPr lang="sl-SI" smtClean="0"/>
              <a:t>14.12.2023</a:t>
            </a:fld>
            <a:endParaRPr lang="sl-SI"/>
          </a:p>
        </p:txBody>
      </p:sp>
      <p:sp>
        <p:nvSpPr>
          <p:cNvPr id="4" name="Označba mesta noge 3">
            <a:extLst>
              <a:ext uri="{FF2B5EF4-FFF2-40B4-BE49-F238E27FC236}">
                <a16:creationId xmlns:a16="http://schemas.microsoft.com/office/drawing/2014/main" id="{35D92E29-3546-42ED-AB5D-E3B228B0D2CB}"/>
              </a:ext>
            </a:extLst>
          </p:cNvPr>
          <p:cNvSpPr>
            <a:spLocks noGrp="1"/>
          </p:cNvSpPr>
          <p:nvPr>
            <p:ph type="ftr" sz="quarter" idx="2"/>
          </p:nvPr>
        </p:nvSpPr>
        <p:spPr>
          <a:xfrm>
            <a:off x="0" y="9389380"/>
            <a:ext cx="2889938" cy="495984"/>
          </a:xfrm>
          <a:prstGeom prst="rect">
            <a:avLst/>
          </a:prstGeom>
        </p:spPr>
        <p:txBody>
          <a:bodyPr vert="horz" lIns="91440" tIns="45720" rIns="91440" bIns="45720" rtlCol="0" anchor="b"/>
          <a:lstStyle>
            <a:lvl1pPr algn="l">
              <a:defRPr sz="1200"/>
            </a:lvl1pPr>
          </a:lstStyle>
          <a:p>
            <a:endParaRPr lang="sl-SI"/>
          </a:p>
        </p:txBody>
      </p:sp>
      <p:sp>
        <p:nvSpPr>
          <p:cNvPr id="5" name="Označba mesta številke diapozitiva 4">
            <a:extLst>
              <a:ext uri="{FF2B5EF4-FFF2-40B4-BE49-F238E27FC236}">
                <a16:creationId xmlns:a16="http://schemas.microsoft.com/office/drawing/2014/main" id="{FC061ECD-4807-4905-BE92-F911B70320FC}"/>
              </a:ext>
            </a:extLst>
          </p:cNvPr>
          <p:cNvSpPr>
            <a:spLocks noGrp="1"/>
          </p:cNvSpPr>
          <p:nvPr>
            <p:ph type="sldNum" sz="quarter" idx="3"/>
          </p:nvPr>
        </p:nvSpPr>
        <p:spPr>
          <a:xfrm>
            <a:off x="3777607" y="9389380"/>
            <a:ext cx="2889938" cy="495984"/>
          </a:xfrm>
          <a:prstGeom prst="rect">
            <a:avLst/>
          </a:prstGeom>
        </p:spPr>
        <p:txBody>
          <a:bodyPr vert="horz" lIns="91440" tIns="45720" rIns="91440" bIns="45720" rtlCol="0" anchor="b"/>
          <a:lstStyle>
            <a:lvl1pPr algn="r">
              <a:defRPr sz="1200"/>
            </a:lvl1pPr>
          </a:lstStyle>
          <a:p>
            <a:fld id="{9EC3901E-B26F-4C74-8130-D29FB0DA6999}" type="slidenum">
              <a:rPr lang="sl-SI" smtClean="0"/>
              <a:t>‹#›</a:t>
            </a:fld>
            <a:endParaRPr lang="sl-SI"/>
          </a:p>
        </p:txBody>
      </p:sp>
    </p:spTree>
    <p:extLst>
      <p:ext uri="{BB962C8B-B14F-4D97-AF65-F5344CB8AC3E}">
        <p14:creationId xmlns:p14="http://schemas.microsoft.com/office/powerpoint/2010/main" val="278721858"/>
      </p:ext>
    </p:extLst>
  </p:cSld>
  <p:clrMap bg1="lt1" tx1="dk1" bg2="lt2" tx2="dk2" accent1="accent1" accent2="accent2" accent3="accent3" accent4="accent4" accent5="accent5" accent6="accent6" hlink="hlink" folHlink="folHlink"/>
  <p:hf hd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4T10:59:59.457"/>
    </inkml:context>
    <inkml:brush xml:id="br0">
      <inkml:brushProperty name="width" value="0.05" units="cm"/>
      <inkml:brushProperty name="height" value="0.05" units="cm"/>
      <inkml:brushProperty name="color" value="#E71224"/>
    </inkml:brush>
  </inkml:definitions>
  <inkml:trace contextRef="#ctx0" brushRef="#br0">0 1 24575,'0'348'-1365,"0"-329"-5461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4T11:00:04.844"/>
    </inkml:context>
    <inkml:brush xml:id="br0">
      <inkml:brushProperty name="width" value="0.05" units="cm"/>
      <inkml:brushProperty name="height" value="0.05" units="cm"/>
      <inkml:brushProperty name="color" value="#E71224"/>
    </inkml:brush>
  </inkml:definitions>
  <inkml:trace contextRef="#ctx0" brushRef="#br0">0 416 24575,'1169'0'0,"-1158"0"0,0-2 0,0 0 0,0 0 0,-1 0 0,1-2 0,11-4 0,-10 3 0,1 1 0,-1 0 0,1 1 0,14-2 0,37-2 0,-45 4 0,0 0 0,0 1 0,0 1 0,0 1 0,1 1 0,-1 0 0,0 2 0,29 7 0,-11-2 0,0 0 0,1-3 0,0-1 0,0-2 0,0-1 0,64-8 0,-36-3 0,-42 6 0,0 1 0,26 0 0,-26 1 0,45-7 0,23-1 0,18 0 0,-73 5 0,42 0 0,-51 5 0,4-2 0,0 3 0,0 1 0,0 1 0,-1 1 0,43 12 0,-45-7 0,1-1 0,0-1 0,0-2 0,0-1 0,0-1 0,1-2 0,0-1 0,-1-1 0,52-10 0,-75 10 0,0 0 0,1-1 0,-1 0 0,0 0 0,0-1 0,-1 1 0,13-9 0,-16 9 0,0-1 0,0 0 0,-1 1 0,1-1 0,-1 0 0,0-1 0,0 1 0,0 0 0,0-1 0,0 1 0,-1-1 0,0 1 0,0-1 0,0 0 0,0 0 0,0 1 0,0-5 0,2-30 0,-2 0 0,-3-41 0,0 5 0,2 66-273,-1 0 0,1 0 0,-2 1 0,-3-15 0,1 9-6553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4T11:00:08.747"/>
    </inkml:context>
    <inkml:brush xml:id="br0">
      <inkml:brushProperty name="width" value="0.05" units="cm"/>
      <inkml:brushProperty name="height" value="0.05" units="cm"/>
      <inkml:brushProperty name="color" value="#E71224"/>
    </inkml:brush>
  </inkml:definitions>
  <inkml:trace contextRef="#ctx0" brushRef="#br0">0 63 24575,'181'-2'0,"191"5"0,-324 1 0,58 12 0,-64-8 0,0-2 0,49 1 0,-11-6 0,107-4 0,-24-18 0,-93 12 0,-28 4 0,51-1 0,419 7 0,-469-3 0,0-3 0,83-19 0,-84 14 0,-1 2 0,2 2 0,49-1 0,563 8-1365,-638-1-5461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4T11:00:25.840"/>
    </inkml:context>
    <inkml:brush xml:id="br0">
      <inkml:brushProperty name="width" value="0.05" units="cm"/>
      <inkml:brushProperty name="height" value="0.05" units="cm"/>
      <inkml:brushProperty name="color" value="#E71224"/>
    </inkml:brush>
  </inkml:definitions>
  <inkml:trace contextRef="#ctx0" brushRef="#br0">66 63 24575,'639'0'0,"-616"-1"0,-1-1 0,24-6 0,44-3 0,12 11 0,573 2 0,-615 3 0,96 20 0,37 3 0,-184-27 0,541 21 0,-497-24 0,-1-3 0,57-13 0,-38 6 0,24-6 0,-66 11 0,1 0 0,0 3 0,1 0 0,-1 2 0,1 1 0,-1 1 0,40 6 0,-5 7 0,1-4 0,123 3 0,-6-10 0,127-5 0,-228-6 0,-36 3 0,50 0 0,-48 7 0,0-2 0,0-2 0,64-13 0,-34 4 0,0 3 0,1 4 0,127 7 0,-60 1 0,11-5 0,174 5 0,-185 17 0,-106-12 0,1-2 0,62 2 0,825-10 0,-905 1 0,45-8 0,21-2 0,192-4 0,-179 7 0,137 8 0,-89 3 0,855-3 0,-895-10 0,-2-1 0,-101 11 0,1 0 0,-1 0 0,0 0 0,0 1 0,0 0 0,0 0 0,7 3 0,-12-3 0,0 1 0,0-1 0,0 0 0,0 1 0,-1-1 0,1 1 0,0-1 0,-1 1 0,1 0 0,-1 0 0,0-1 0,1 1 0,-1 0 0,0 0 0,0 0 0,0 1 0,-1-1 0,1 0 0,0 0 0,-1 0 0,0 1 0,1-1 0,-1 0 0,0 1 0,0 3 0,-2 152 0,-1-48 0,4-108 0,-1 0 0,0 1 0,0-1 0,0 1 0,-1-1 0,1 0 0,0 1 0,-1-1 0,1 0 0,-1 1 0,0-1 0,0 0 0,0 0 0,0 0 0,0 0 0,-1 0 0,1 0 0,-1 0 0,1 0 0,-1 0 0,1-1 0,-1 1 0,0-1 0,0 1 0,-4 1 0,-1 0 0,0-1 0,0 0 0,0-1 0,0 0 0,-1 0 0,1 0 0,-11-1 0,-608-1 0,244-2 0,-1918 3 0,2277 1 0,-45 8 0,-18 2 0,-936-9 0,500-4 0,402 3 0,-133-3 0,226-1 0,0-2 0,-29-8 0,32 7 0,0 1 0,-1 1 0,-27-2 0,-58-5 0,36 2 0,24 5 0,-240-12 0,-993 16 0,1249 2 0,-43 7 0,43-4 0,-46 0 0,48-3 0,0 1 0,-54 13 0,64-11 0,1 0 0,-1-2 0,0 0 0,0-1 0,0-1 0,0-2 0,-43-5 0,-37-15 0,-126-11 0,-123 29 0,182 5 0,121 0 0,33 0 0,0-1 0,-1-1 0,1 0 0,0-1 0,-31-7 0,45 8 0,-1-1 0,0 0 0,1 0 0,-1 0 0,1 0 0,-1 0 0,1 0 0,-1 0 0,1-1 0,0 1 0,0 0 0,-1-1 0,1 1 0,0-1 0,0 1 0,0-1 0,1 0 0,-1 1 0,0-1 0,1 0 0,-1 1 0,1-1 0,-1 0 0,1 0 0,0 0 0,0 0 0,0 1 0,0-1 0,0 0 0,0 0 0,0 0 0,1-3 0,2-8 0,1-1 0,0 0 0,8-19 0,0-1 0,-5-6-1365,-5 22-5461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grada glave 1"/>
          <p:cNvSpPr>
            <a:spLocks noGrp="1"/>
          </p:cNvSpPr>
          <p:nvPr>
            <p:ph type="hdr" sz="quarter"/>
          </p:nvPr>
        </p:nvSpPr>
        <p:spPr>
          <a:xfrm>
            <a:off x="0" y="0"/>
            <a:ext cx="2889938" cy="494268"/>
          </a:xfrm>
          <a:prstGeom prst="rect">
            <a:avLst/>
          </a:prstGeom>
        </p:spPr>
        <p:txBody>
          <a:bodyPr vert="horz" lIns="91440" tIns="45720" rIns="91440" bIns="45720" rtlCol="0"/>
          <a:lstStyle>
            <a:lvl1pPr algn="l">
              <a:defRPr sz="1200"/>
            </a:lvl1pPr>
          </a:lstStyle>
          <a:p>
            <a:endParaRPr lang="sl-SI"/>
          </a:p>
        </p:txBody>
      </p:sp>
      <p:sp>
        <p:nvSpPr>
          <p:cNvPr id="3" name="Ograda datuma 2"/>
          <p:cNvSpPr>
            <a:spLocks noGrp="1"/>
          </p:cNvSpPr>
          <p:nvPr>
            <p:ph type="dt" idx="1"/>
          </p:nvPr>
        </p:nvSpPr>
        <p:spPr>
          <a:xfrm>
            <a:off x="3777607" y="0"/>
            <a:ext cx="2889938" cy="494268"/>
          </a:xfrm>
          <a:prstGeom prst="rect">
            <a:avLst/>
          </a:prstGeom>
        </p:spPr>
        <p:txBody>
          <a:bodyPr vert="horz" lIns="91440" tIns="45720" rIns="91440" bIns="45720" rtlCol="0"/>
          <a:lstStyle>
            <a:lvl1pPr algn="r">
              <a:defRPr sz="1200"/>
            </a:lvl1pPr>
          </a:lstStyle>
          <a:p>
            <a:fld id="{A9ACFF91-321E-41F9-B3FC-19C3EBCE8C6E}" type="datetimeFigureOut">
              <a:rPr lang="sl-SI" smtClean="0"/>
              <a:pPr/>
              <a:t>14.12.2023</a:t>
            </a:fld>
            <a:endParaRPr lang="sl-SI"/>
          </a:p>
        </p:txBody>
      </p:sp>
      <p:sp>
        <p:nvSpPr>
          <p:cNvPr id="4" name="Ograda stranske slike 3"/>
          <p:cNvSpPr>
            <a:spLocks noGrp="1" noRot="1" noChangeAspect="1"/>
          </p:cNvSpPr>
          <p:nvPr>
            <p:ph type="sldImg" idx="2"/>
          </p:nvPr>
        </p:nvSpPr>
        <p:spPr>
          <a:xfrm>
            <a:off x="863600" y="741363"/>
            <a:ext cx="4941888" cy="3706812"/>
          </a:xfrm>
          <a:prstGeom prst="rect">
            <a:avLst/>
          </a:prstGeom>
          <a:noFill/>
          <a:ln w="12700">
            <a:solidFill>
              <a:prstClr val="black"/>
            </a:solidFill>
          </a:ln>
        </p:spPr>
        <p:txBody>
          <a:bodyPr vert="horz" lIns="91440" tIns="45720" rIns="91440" bIns="45720" rtlCol="0" anchor="ctr"/>
          <a:lstStyle/>
          <a:p>
            <a:endParaRPr lang="sl-SI"/>
          </a:p>
        </p:txBody>
      </p:sp>
      <p:sp>
        <p:nvSpPr>
          <p:cNvPr id="5" name="Ograda opomb 4"/>
          <p:cNvSpPr>
            <a:spLocks noGrp="1"/>
          </p:cNvSpPr>
          <p:nvPr>
            <p:ph type="body" sz="quarter" idx="3"/>
          </p:nvPr>
        </p:nvSpPr>
        <p:spPr>
          <a:xfrm>
            <a:off x="666909" y="4695548"/>
            <a:ext cx="5335270" cy="4448413"/>
          </a:xfrm>
          <a:prstGeom prst="rect">
            <a:avLst/>
          </a:prstGeom>
        </p:spPr>
        <p:txBody>
          <a:bodyPr vert="horz" lIns="91440" tIns="45720" rIns="91440" bIns="45720" rtlCol="0">
            <a:normAutofit/>
          </a:bodyPr>
          <a:lstStyle/>
          <a:p>
            <a:pPr lvl="0"/>
            <a:r>
              <a:rPr lang="sl-SI"/>
              <a:t>Kliknite, če želite urediti sloge besedila matrice</a:t>
            </a:r>
          </a:p>
          <a:p>
            <a:pPr lvl="1"/>
            <a:r>
              <a:rPr lang="sl-SI"/>
              <a:t>Druga raven</a:t>
            </a:r>
          </a:p>
          <a:p>
            <a:pPr lvl="2"/>
            <a:r>
              <a:rPr lang="sl-SI"/>
              <a:t>Tretja raven</a:t>
            </a:r>
          </a:p>
          <a:p>
            <a:pPr lvl="3"/>
            <a:r>
              <a:rPr lang="sl-SI"/>
              <a:t>Četrta raven</a:t>
            </a:r>
          </a:p>
          <a:p>
            <a:pPr lvl="4"/>
            <a:r>
              <a:rPr lang="sl-SI"/>
              <a:t>Peta raven</a:t>
            </a:r>
          </a:p>
        </p:txBody>
      </p:sp>
      <p:sp>
        <p:nvSpPr>
          <p:cNvPr id="6" name="Ograda noge 5"/>
          <p:cNvSpPr>
            <a:spLocks noGrp="1"/>
          </p:cNvSpPr>
          <p:nvPr>
            <p:ph type="ftr" sz="quarter" idx="4"/>
          </p:nvPr>
        </p:nvSpPr>
        <p:spPr>
          <a:xfrm>
            <a:off x="0" y="9389379"/>
            <a:ext cx="2889938" cy="494268"/>
          </a:xfrm>
          <a:prstGeom prst="rect">
            <a:avLst/>
          </a:prstGeom>
        </p:spPr>
        <p:txBody>
          <a:bodyPr vert="horz" lIns="91440" tIns="45720" rIns="91440" bIns="45720" rtlCol="0" anchor="b"/>
          <a:lstStyle>
            <a:lvl1pPr algn="l">
              <a:defRPr sz="1200"/>
            </a:lvl1pPr>
          </a:lstStyle>
          <a:p>
            <a:endParaRPr lang="sl-SI"/>
          </a:p>
        </p:txBody>
      </p:sp>
      <p:sp>
        <p:nvSpPr>
          <p:cNvPr id="7" name="Ograda številke diapozitiva 6"/>
          <p:cNvSpPr>
            <a:spLocks noGrp="1"/>
          </p:cNvSpPr>
          <p:nvPr>
            <p:ph type="sldNum" sz="quarter" idx="5"/>
          </p:nvPr>
        </p:nvSpPr>
        <p:spPr>
          <a:xfrm>
            <a:off x="3777607" y="9389379"/>
            <a:ext cx="2889938" cy="494268"/>
          </a:xfrm>
          <a:prstGeom prst="rect">
            <a:avLst/>
          </a:prstGeom>
        </p:spPr>
        <p:txBody>
          <a:bodyPr vert="horz" lIns="91440" tIns="45720" rIns="91440" bIns="45720" rtlCol="0" anchor="b"/>
          <a:lstStyle>
            <a:lvl1pPr algn="r">
              <a:defRPr sz="1200"/>
            </a:lvl1pPr>
          </a:lstStyle>
          <a:p>
            <a:fld id="{2DB0BE94-0475-4C10-91D0-C1E27A830AF8}" type="slidenum">
              <a:rPr lang="sl-SI" smtClean="0"/>
              <a:pPr/>
              <a:t>‹#›</a:t>
            </a:fld>
            <a:endParaRPr lang="sl-SI"/>
          </a:p>
        </p:txBody>
      </p:sp>
    </p:spTree>
    <p:extLst>
      <p:ext uri="{BB962C8B-B14F-4D97-AF65-F5344CB8AC3E}">
        <p14:creationId xmlns:p14="http://schemas.microsoft.com/office/powerpoint/2010/main" val="514223665"/>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aslovni diapozitiv">
    <p:spTree>
      <p:nvGrpSpPr>
        <p:cNvPr id="1" name=""/>
        <p:cNvGrpSpPr/>
        <p:nvPr/>
      </p:nvGrpSpPr>
      <p:grpSpPr>
        <a:xfrm>
          <a:off x="0" y="0"/>
          <a:ext cx="0" cy="0"/>
          <a:chOff x="0" y="0"/>
          <a:chExt cx="0" cy="0"/>
        </a:xfrm>
      </p:grpSpPr>
      <p:sp>
        <p:nvSpPr>
          <p:cNvPr id="3" name="Podnaslov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a:t>Kliknite, če želite urediti slog podnaslova matrice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grada datuma 1"/>
          <p:cNvSpPr>
            <a:spLocks noGrp="1"/>
          </p:cNvSpPr>
          <p:nvPr>
            <p:ph type="dt" sz="half" idx="10"/>
          </p:nvPr>
        </p:nvSpPr>
        <p:spPr>
          <a:xfrm>
            <a:off x="457200" y="6356350"/>
            <a:ext cx="2133600" cy="365125"/>
          </a:xfrm>
          <a:prstGeom prst="rect">
            <a:avLst/>
          </a:prstGeom>
        </p:spPr>
        <p:txBody>
          <a:bodyPr/>
          <a:lstStyle/>
          <a:p>
            <a:fld id="{35C295FF-F79C-4ECF-881B-30C6B15E58E9}" type="datetime1">
              <a:rPr lang="sl-SI" smtClean="0"/>
              <a:t>14.12.2023</a:t>
            </a:fld>
            <a:endParaRPr lang="sl-SI"/>
          </a:p>
        </p:txBody>
      </p:sp>
      <p:sp>
        <p:nvSpPr>
          <p:cNvPr id="3" name="Ograda noge 2"/>
          <p:cNvSpPr>
            <a:spLocks noGrp="1"/>
          </p:cNvSpPr>
          <p:nvPr>
            <p:ph type="ftr" sz="quarter" idx="11"/>
          </p:nvPr>
        </p:nvSpPr>
        <p:spPr>
          <a:xfrm>
            <a:off x="3124200" y="6356350"/>
            <a:ext cx="2895600" cy="365125"/>
          </a:xfrm>
          <a:prstGeom prst="rect">
            <a:avLst/>
          </a:prstGeom>
        </p:spPr>
        <p:txBody>
          <a:bodyPr/>
          <a:lstStyle/>
          <a:p>
            <a:endParaRPr lang="sl-SI"/>
          </a:p>
        </p:txBody>
      </p:sp>
      <p:sp>
        <p:nvSpPr>
          <p:cNvPr id="4" name="Ograda številke diapozitiva 3"/>
          <p:cNvSpPr>
            <a:spLocks noGrp="1"/>
          </p:cNvSpPr>
          <p:nvPr>
            <p:ph type="sldNum" sz="quarter" idx="12"/>
          </p:nvPr>
        </p:nvSpPr>
        <p:spPr>
          <a:xfrm>
            <a:off x="6553200" y="6356350"/>
            <a:ext cx="2133600" cy="365125"/>
          </a:xfrm>
          <a:prstGeom prst="rect">
            <a:avLst/>
          </a:prstGeom>
        </p:spPr>
        <p:txBody>
          <a:bodyPr/>
          <a:lstStyle/>
          <a:p>
            <a:fld id="{37446CE0-B871-4C86-98F0-F7A94D3A6B07}" type="slidenum">
              <a:rPr lang="sl-SI" smtClean="0"/>
              <a:pPr/>
              <a:t>‹#›</a:t>
            </a:fld>
            <a:endParaRPr lang="sl-SI"/>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457200" y="273050"/>
            <a:ext cx="3008313" cy="1162050"/>
          </a:xfrm>
        </p:spPr>
        <p:txBody>
          <a:bodyPr anchor="b"/>
          <a:lstStyle>
            <a:lvl1pPr algn="l">
              <a:defRPr sz="2000" b="1"/>
            </a:lvl1pPr>
          </a:lstStyle>
          <a:p>
            <a:r>
              <a:rPr lang="sl-SI"/>
              <a:t>Kliknite, če želite urediti slog naslova matrice</a:t>
            </a:r>
          </a:p>
        </p:txBody>
      </p:sp>
      <p:sp>
        <p:nvSpPr>
          <p:cNvPr id="3" name="Ograda vsebin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besedila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Kliknite za urejanje slogov besedila matrice</a:t>
            </a:r>
          </a:p>
        </p:txBody>
      </p:sp>
      <p:sp>
        <p:nvSpPr>
          <p:cNvPr id="5" name="Ograda datuma 4"/>
          <p:cNvSpPr>
            <a:spLocks noGrp="1"/>
          </p:cNvSpPr>
          <p:nvPr>
            <p:ph type="dt" sz="half" idx="10"/>
          </p:nvPr>
        </p:nvSpPr>
        <p:spPr>
          <a:xfrm>
            <a:off x="457200" y="6356350"/>
            <a:ext cx="2133600" cy="365125"/>
          </a:xfrm>
          <a:prstGeom prst="rect">
            <a:avLst/>
          </a:prstGeom>
        </p:spPr>
        <p:txBody>
          <a:bodyPr/>
          <a:lstStyle/>
          <a:p>
            <a:fld id="{DDFCC8F4-0E47-4C83-B9CA-DA7573D8E7E7}" type="datetime1">
              <a:rPr lang="sl-SI" smtClean="0"/>
              <a:t>14.12.2023</a:t>
            </a:fld>
            <a:endParaRPr lang="sl-SI"/>
          </a:p>
        </p:txBody>
      </p:sp>
      <p:sp>
        <p:nvSpPr>
          <p:cNvPr id="6" name="Ograda noge 5"/>
          <p:cNvSpPr>
            <a:spLocks noGrp="1"/>
          </p:cNvSpPr>
          <p:nvPr>
            <p:ph type="ftr" sz="quarter" idx="11"/>
          </p:nvPr>
        </p:nvSpPr>
        <p:spPr>
          <a:xfrm>
            <a:off x="3124200" y="6356350"/>
            <a:ext cx="2895600" cy="365125"/>
          </a:xfrm>
          <a:prstGeom prst="rect">
            <a:avLst/>
          </a:prstGeom>
        </p:spPr>
        <p:txBody>
          <a:bodyPr/>
          <a:lstStyle/>
          <a:p>
            <a:endParaRPr lang="sl-SI"/>
          </a:p>
        </p:txBody>
      </p:sp>
      <p:sp>
        <p:nvSpPr>
          <p:cNvPr id="7" name="Ograda številke diapozitiva 6"/>
          <p:cNvSpPr>
            <a:spLocks noGrp="1"/>
          </p:cNvSpPr>
          <p:nvPr>
            <p:ph type="sldNum" sz="quarter" idx="12"/>
          </p:nvPr>
        </p:nvSpPr>
        <p:spPr>
          <a:xfrm>
            <a:off x="6553200" y="6356350"/>
            <a:ext cx="2133600" cy="365125"/>
          </a:xfrm>
          <a:prstGeom prst="rect">
            <a:avLst/>
          </a:prstGeom>
        </p:spPr>
        <p:txBody>
          <a:bodyPr/>
          <a:lstStyle/>
          <a:p>
            <a:fld id="{37446CE0-B871-4C86-98F0-F7A94D3A6B07}" type="slidenum">
              <a:rPr lang="sl-SI" smtClean="0"/>
              <a:pPr/>
              <a:t>‹#›</a:t>
            </a:fld>
            <a:endParaRPr lang="sl-SI"/>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1792288" y="4800600"/>
            <a:ext cx="5486400" cy="566738"/>
          </a:xfrm>
        </p:spPr>
        <p:txBody>
          <a:bodyPr anchor="b"/>
          <a:lstStyle>
            <a:lvl1pPr algn="l">
              <a:defRPr sz="2000" b="1"/>
            </a:lvl1pPr>
          </a:lstStyle>
          <a:p>
            <a:r>
              <a:rPr lang="sl-SI"/>
              <a:t>Kliknite, če želite urediti slog naslova matrice</a:t>
            </a:r>
          </a:p>
        </p:txBody>
      </p:sp>
      <p:sp>
        <p:nvSpPr>
          <p:cNvPr id="3" name="Ograda slik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l-SI"/>
              <a:t>Kliknite ikono, če želite dodati sliko</a:t>
            </a:r>
          </a:p>
        </p:txBody>
      </p:sp>
      <p:sp>
        <p:nvSpPr>
          <p:cNvPr id="4" name="Ograda besedila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Kliknite za urejanje slogov besedila matrice</a:t>
            </a:r>
          </a:p>
        </p:txBody>
      </p:sp>
      <p:sp>
        <p:nvSpPr>
          <p:cNvPr id="5" name="Ograda datuma 4"/>
          <p:cNvSpPr>
            <a:spLocks noGrp="1"/>
          </p:cNvSpPr>
          <p:nvPr>
            <p:ph type="dt" sz="half" idx="10"/>
          </p:nvPr>
        </p:nvSpPr>
        <p:spPr>
          <a:xfrm>
            <a:off x="457200" y="6356350"/>
            <a:ext cx="2133600" cy="365125"/>
          </a:xfrm>
          <a:prstGeom prst="rect">
            <a:avLst/>
          </a:prstGeom>
        </p:spPr>
        <p:txBody>
          <a:bodyPr/>
          <a:lstStyle/>
          <a:p>
            <a:fld id="{736313E6-A337-467C-B8BE-EB7EADEBFE53}" type="datetime1">
              <a:rPr lang="sl-SI" smtClean="0"/>
              <a:t>14.12.2023</a:t>
            </a:fld>
            <a:endParaRPr lang="sl-SI"/>
          </a:p>
        </p:txBody>
      </p:sp>
      <p:sp>
        <p:nvSpPr>
          <p:cNvPr id="6" name="Ograda noge 5"/>
          <p:cNvSpPr>
            <a:spLocks noGrp="1"/>
          </p:cNvSpPr>
          <p:nvPr>
            <p:ph type="ftr" sz="quarter" idx="11"/>
          </p:nvPr>
        </p:nvSpPr>
        <p:spPr>
          <a:xfrm>
            <a:off x="3124200" y="6356350"/>
            <a:ext cx="2895600" cy="365125"/>
          </a:xfrm>
          <a:prstGeom prst="rect">
            <a:avLst/>
          </a:prstGeom>
        </p:spPr>
        <p:txBody>
          <a:bodyPr/>
          <a:lstStyle/>
          <a:p>
            <a:endParaRPr lang="sl-SI"/>
          </a:p>
        </p:txBody>
      </p:sp>
      <p:sp>
        <p:nvSpPr>
          <p:cNvPr id="7" name="Ograda številke diapozitiva 6"/>
          <p:cNvSpPr>
            <a:spLocks noGrp="1"/>
          </p:cNvSpPr>
          <p:nvPr>
            <p:ph type="sldNum" sz="quarter" idx="12"/>
          </p:nvPr>
        </p:nvSpPr>
        <p:spPr>
          <a:xfrm>
            <a:off x="6553200" y="6356350"/>
            <a:ext cx="2133600" cy="365125"/>
          </a:xfrm>
          <a:prstGeom prst="rect">
            <a:avLst/>
          </a:prstGeom>
        </p:spPr>
        <p:txBody>
          <a:bodyPr/>
          <a:lstStyle/>
          <a:p>
            <a:fld id="{37446CE0-B871-4C86-98F0-F7A94D3A6B07}" type="slidenum">
              <a:rPr lang="sl-SI" smtClean="0"/>
              <a:pPr/>
              <a:t>‹#›</a:t>
            </a:fld>
            <a:endParaRPr lang="sl-SI"/>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Kliknite, če želite urediti slog naslova matrice</a:t>
            </a:r>
          </a:p>
        </p:txBody>
      </p:sp>
      <p:sp>
        <p:nvSpPr>
          <p:cNvPr id="3" name="Ograda navpičnega besedila 2"/>
          <p:cNvSpPr>
            <a:spLocks noGrp="1"/>
          </p:cNvSpPr>
          <p:nvPr>
            <p:ph type="body" orient="vert" idx="1"/>
          </p:nvPr>
        </p:nvSpPr>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datuma 3"/>
          <p:cNvSpPr>
            <a:spLocks noGrp="1"/>
          </p:cNvSpPr>
          <p:nvPr>
            <p:ph type="dt" sz="half" idx="10"/>
          </p:nvPr>
        </p:nvSpPr>
        <p:spPr>
          <a:xfrm>
            <a:off x="457200" y="6356350"/>
            <a:ext cx="2133600" cy="365125"/>
          </a:xfrm>
          <a:prstGeom prst="rect">
            <a:avLst/>
          </a:prstGeom>
        </p:spPr>
        <p:txBody>
          <a:bodyPr/>
          <a:lstStyle/>
          <a:p>
            <a:fld id="{FF7C46C4-D63B-4FD5-BF36-218504464FEF}" type="datetime1">
              <a:rPr lang="sl-SI" smtClean="0"/>
              <a:t>14.12.2023</a:t>
            </a:fld>
            <a:endParaRPr lang="sl-SI"/>
          </a:p>
        </p:txBody>
      </p:sp>
      <p:sp>
        <p:nvSpPr>
          <p:cNvPr id="5" name="Ograda noge 4"/>
          <p:cNvSpPr>
            <a:spLocks noGrp="1"/>
          </p:cNvSpPr>
          <p:nvPr>
            <p:ph type="ftr" sz="quarter" idx="11"/>
          </p:nvPr>
        </p:nvSpPr>
        <p:spPr>
          <a:xfrm>
            <a:off x="3124200" y="6356350"/>
            <a:ext cx="2895600" cy="365125"/>
          </a:xfrm>
          <a:prstGeom prst="rect">
            <a:avLst/>
          </a:prstGeom>
        </p:spPr>
        <p:txBody>
          <a:bodyPr/>
          <a:lstStyle/>
          <a:p>
            <a:endParaRPr lang="sl-SI"/>
          </a:p>
        </p:txBody>
      </p:sp>
      <p:sp>
        <p:nvSpPr>
          <p:cNvPr id="6" name="Ograda številke diapozitiva 5"/>
          <p:cNvSpPr>
            <a:spLocks noGrp="1"/>
          </p:cNvSpPr>
          <p:nvPr>
            <p:ph type="sldNum" sz="quarter" idx="12"/>
          </p:nvPr>
        </p:nvSpPr>
        <p:spPr>
          <a:xfrm>
            <a:off x="6553200" y="6356350"/>
            <a:ext cx="2133600" cy="365125"/>
          </a:xfrm>
          <a:prstGeom prst="rect">
            <a:avLst/>
          </a:prstGeom>
        </p:spPr>
        <p:txBody>
          <a:bodyPr/>
          <a:lstStyle/>
          <a:p>
            <a:fld id="{37446CE0-B871-4C86-98F0-F7A94D3A6B07}" type="slidenum">
              <a:rPr lang="sl-SI" smtClean="0"/>
              <a:pPr/>
              <a:t>‹#›</a:t>
            </a:fld>
            <a:endParaRPr lang="sl-SI"/>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6629400" y="274638"/>
            <a:ext cx="2057400" cy="5851525"/>
          </a:xfrm>
        </p:spPr>
        <p:txBody>
          <a:bodyPr vert="eaVert"/>
          <a:lstStyle/>
          <a:p>
            <a:r>
              <a:rPr lang="sl-SI"/>
              <a:t>Kliknite, če želite urediti slog naslova matrice</a:t>
            </a:r>
          </a:p>
        </p:txBody>
      </p:sp>
      <p:sp>
        <p:nvSpPr>
          <p:cNvPr id="3" name="Ograda navpičnega besedila 2"/>
          <p:cNvSpPr>
            <a:spLocks noGrp="1"/>
          </p:cNvSpPr>
          <p:nvPr>
            <p:ph type="body" orient="vert" idx="1"/>
          </p:nvPr>
        </p:nvSpPr>
        <p:spPr>
          <a:xfrm>
            <a:off x="457200" y="274638"/>
            <a:ext cx="6019800" cy="5851525"/>
          </a:xfrm>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datuma 3"/>
          <p:cNvSpPr>
            <a:spLocks noGrp="1"/>
          </p:cNvSpPr>
          <p:nvPr>
            <p:ph type="dt" sz="half" idx="10"/>
          </p:nvPr>
        </p:nvSpPr>
        <p:spPr>
          <a:xfrm>
            <a:off x="457200" y="6356350"/>
            <a:ext cx="2133600" cy="365125"/>
          </a:xfrm>
          <a:prstGeom prst="rect">
            <a:avLst/>
          </a:prstGeom>
        </p:spPr>
        <p:txBody>
          <a:bodyPr/>
          <a:lstStyle/>
          <a:p>
            <a:fld id="{914BE53D-2B61-434D-88BD-2CDFBD755685}" type="datetime1">
              <a:rPr lang="sl-SI" smtClean="0"/>
              <a:t>14.12.2023</a:t>
            </a:fld>
            <a:endParaRPr lang="sl-SI"/>
          </a:p>
        </p:txBody>
      </p:sp>
      <p:sp>
        <p:nvSpPr>
          <p:cNvPr id="5" name="Ograda noge 4"/>
          <p:cNvSpPr>
            <a:spLocks noGrp="1"/>
          </p:cNvSpPr>
          <p:nvPr>
            <p:ph type="ftr" sz="quarter" idx="11"/>
          </p:nvPr>
        </p:nvSpPr>
        <p:spPr>
          <a:xfrm>
            <a:off x="3124200" y="6356350"/>
            <a:ext cx="2895600" cy="365125"/>
          </a:xfrm>
          <a:prstGeom prst="rect">
            <a:avLst/>
          </a:prstGeom>
        </p:spPr>
        <p:txBody>
          <a:bodyPr/>
          <a:lstStyle/>
          <a:p>
            <a:endParaRPr lang="sl-SI"/>
          </a:p>
        </p:txBody>
      </p:sp>
      <p:sp>
        <p:nvSpPr>
          <p:cNvPr id="6" name="Ograda številke diapozitiva 5"/>
          <p:cNvSpPr>
            <a:spLocks noGrp="1"/>
          </p:cNvSpPr>
          <p:nvPr>
            <p:ph type="sldNum" sz="quarter" idx="12"/>
          </p:nvPr>
        </p:nvSpPr>
        <p:spPr>
          <a:xfrm>
            <a:off x="6553200" y="6356350"/>
            <a:ext cx="2133600" cy="365125"/>
          </a:xfrm>
          <a:prstGeom prst="rect">
            <a:avLst/>
          </a:prstGeom>
        </p:spPr>
        <p:txBody>
          <a:bodyPr/>
          <a:lstStyle/>
          <a:p>
            <a:fld id="{37446CE0-B871-4C86-98F0-F7A94D3A6B07}" type="slidenum">
              <a:rPr lang="sl-SI" smtClean="0"/>
              <a:pPr/>
              <a:t>‹#›</a:t>
            </a:fld>
            <a:endParaRPr lang="sl-SI"/>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D21488F-3730-40F3-8165-73471FEBEBC6}"/>
              </a:ext>
            </a:extLst>
          </p:cNvPr>
          <p:cNvSpPr>
            <a:spLocks noGrp="1"/>
          </p:cNvSpPr>
          <p:nvPr>
            <p:ph type="ctrTitle"/>
          </p:nvPr>
        </p:nvSpPr>
        <p:spPr>
          <a:xfrm>
            <a:off x="1143000" y="1122363"/>
            <a:ext cx="6858000" cy="2387600"/>
          </a:xfrm>
        </p:spPr>
        <p:txBody>
          <a:bodyPr anchor="b"/>
          <a:lstStyle>
            <a:lvl1pPr algn="ctr">
              <a:defRPr sz="6000"/>
            </a:lvl1pPr>
          </a:lstStyle>
          <a:p>
            <a:r>
              <a:rPr lang="sl-SI"/>
              <a:t>Kliknite, če želite urediti slog naslova matrice</a:t>
            </a:r>
          </a:p>
        </p:txBody>
      </p:sp>
      <p:sp>
        <p:nvSpPr>
          <p:cNvPr id="3" name="Podnaslov 2">
            <a:extLst>
              <a:ext uri="{FF2B5EF4-FFF2-40B4-BE49-F238E27FC236}">
                <a16:creationId xmlns:a16="http://schemas.microsoft.com/office/drawing/2014/main" id="{864E083F-57B4-4848-B8BB-FEB313371716}"/>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a:t>Kliknite, če želite urediti slog podnaslova matrice</a:t>
            </a:r>
          </a:p>
        </p:txBody>
      </p:sp>
      <p:sp>
        <p:nvSpPr>
          <p:cNvPr id="4" name="Označba mesta datuma 3">
            <a:extLst>
              <a:ext uri="{FF2B5EF4-FFF2-40B4-BE49-F238E27FC236}">
                <a16:creationId xmlns:a16="http://schemas.microsoft.com/office/drawing/2014/main" id="{FD4BAFAB-E10B-41CD-AE21-E6391B8A6B3C}"/>
              </a:ext>
            </a:extLst>
          </p:cNvPr>
          <p:cNvSpPr>
            <a:spLocks noGrp="1"/>
          </p:cNvSpPr>
          <p:nvPr>
            <p:ph type="dt" sz="half" idx="10"/>
          </p:nvPr>
        </p:nvSpPr>
        <p:spPr>
          <a:xfrm>
            <a:off x="628650" y="6356350"/>
            <a:ext cx="2057400" cy="365125"/>
          </a:xfrm>
          <a:prstGeom prst="rect">
            <a:avLst/>
          </a:prstGeom>
        </p:spPr>
        <p:txBody>
          <a:bodyPr/>
          <a:lstStyle/>
          <a:p>
            <a:fld id="{A14A8F3D-C144-417B-A243-39DDDE2CDBBB}" type="datetimeFigureOut">
              <a:rPr lang="sl-SI" smtClean="0"/>
              <a:t>14.12.2023</a:t>
            </a:fld>
            <a:endParaRPr lang="sl-SI"/>
          </a:p>
        </p:txBody>
      </p:sp>
      <p:sp>
        <p:nvSpPr>
          <p:cNvPr id="5" name="Označba mesta noge 4">
            <a:extLst>
              <a:ext uri="{FF2B5EF4-FFF2-40B4-BE49-F238E27FC236}">
                <a16:creationId xmlns:a16="http://schemas.microsoft.com/office/drawing/2014/main" id="{1E97C045-E148-4C70-A2D9-2A42F33EC1CA}"/>
              </a:ext>
            </a:extLst>
          </p:cNvPr>
          <p:cNvSpPr>
            <a:spLocks noGrp="1"/>
          </p:cNvSpPr>
          <p:nvPr>
            <p:ph type="ftr" sz="quarter" idx="11"/>
          </p:nvPr>
        </p:nvSpPr>
        <p:spPr>
          <a:xfrm>
            <a:off x="3028950" y="6356350"/>
            <a:ext cx="3086100" cy="365125"/>
          </a:xfrm>
          <a:prstGeom prst="rect">
            <a:avLst/>
          </a:prstGeom>
        </p:spPr>
        <p:txBody>
          <a:bodyPr/>
          <a:lstStyle/>
          <a:p>
            <a:endParaRPr lang="sl-SI"/>
          </a:p>
        </p:txBody>
      </p:sp>
      <p:sp>
        <p:nvSpPr>
          <p:cNvPr id="6" name="Označba mesta številke diapozitiva 5">
            <a:extLst>
              <a:ext uri="{FF2B5EF4-FFF2-40B4-BE49-F238E27FC236}">
                <a16:creationId xmlns:a16="http://schemas.microsoft.com/office/drawing/2014/main" id="{1000FF6C-BFFB-4879-918C-875A723937D8}"/>
              </a:ext>
            </a:extLst>
          </p:cNvPr>
          <p:cNvSpPr>
            <a:spLocks noGrp="1"/>
          </p:cNvSpPr>
          <p:nvPr>
            <p:ph type="sldNum" sz="quarter" idx="12"/>
          </p:nvPr>
        </p:nvSpPr>
        <p:spPr>
          <a:xfrm>
            <a:off x="6457950" y="6356350"/>
            <a:ext cx="2057400" cy="365125"/>
          </a:xfrm>
          <a:prstGeom prst="rect">
            <a:avLst/>
          </a:prstGeom>
        </p:spPr>
        <p:txBody>
          <a:bodyPr/>
          <a:lstStyle/>
          <a:p>
            <a:fld id="{0EC21F46-8156-418C-889C-A4E3B6464059}" type="slidenum">
              <a:rPr lang="sl-SI" smtClean="0"/>
              <a:t>‹#›</a:t>
            </a:fld>
            <a:endParaRPr lang="sl-SI"/>
          </a:p>
        </p:txBody>
      </p:sp>
    </p:spTree>
    <p:extLst>
      <p:ext uri="{BB962C8B-B14F-4D97-AF65-F5344CB8AC3E}">
        <p14:creationId xmlns:p14="http://schemas.microsoft.com/office/powerpoint/2010/main" val="41657548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083A535-8A1E-4EE4-A6AF-AB57CCC3C046}"/>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46101EF8-BA18-473D-A9B8-9FF3E48B49D2}"/>
              </a:ext>
            </a:extLst>
          </p:cNvPr>
          <p:cNvSpPr>
            <a:spLocks noGrp="1"/>
          </p:cNvSpPr>
          <p:nvPr>
            <p:ph idx="1"/>
          </p:nvPr>
        </p:nvSpPr>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43694003-8CF9-40E7-850B-AD6BC6CFEEFA}"/>
              </a:ext>
            </a:extLst>
          </p:cNvPr>
          <p:cNvSpPr>
            <a:spLocks noGrp="1"/>
          </p:cNvSpPr>
          <p:nvPr>
            <p:ph type="dt" sz="half" idx="10"/>
          </p:nvPr>
        </p:nvSpPr>
        <p:spPr>
          <a:xfrm>
            <a:off x="628650" y="6356350"/>
            <a:ext cx="2057400" cy="365125"/>
          </a:xfrm>
          <a:prstGeom prst="rect">
            <a:avLst/>
          </a:prstGeom>
        </p:spPr>
        <p:txBody>
          <a:bodyPr/>
          <a:lstStyle/>
          <a:p>
            <a:fld id="{A14A8F3D-C144-417B-A243-39DDDE2CDBBB}" type="datetimeFigureOut">
              <a:rPr lang="sl-SI" smtClean="0"/>
              <a:t>14.12.2023</a:t>
            </a:fld>
            <a:endParaRPr lang="sl-SI"/>
          </a:p>
        </p:txBody>
      </p:sp>
      <p:sp>
        <p:nvSpPr>
          <p:cNvPr id="5" name="Označba mesta noge 4">
            <a:extLst>
              <a:ext uri="{FF2B5EF4-FFF2-40B4-BE49-F238E27FC236}">
                <a16:creationId xmlns:a16="http://schemas.microsoft.com/office/drawing/2014/main" id="{80BD4EF9-543D-48C1-A261-2BE43B4D47B3}"/>
              </a:ext>
            </a:extLst>
          </p:cNvPr>
          <p:cNvSpPr>
            <a:spLocks noGrp="1"/>
          </p:cNvSpPr>
          <p:nvPr>
            <p:ph type="ftr" sz="quarter" idx="11"/>
          </p:nvPr>
        </p:nvSpPr>
        <p:spPr>
          <a:xfrm>
            <a:off x="3028950" y="6356350"/>
            <a:ext cx="3086100" cy="365125"/>
          </a:xfrm>
          <a:prstGeom prst="rect">
            <a:avLst/>
          </a:prstGeom>
        </p:spPr>
        <p:txBody>
          <a:bodyPr/>
          <a:lstStyle/>
          <a:p>
            <a:endParaRPr lang="sl-SI"/>
          </a:p>
        </p:txBody>
      </p:sp>
      <p:sp>
        <p:nvSpPr>
          <p:cNvPr id="6" name="Označba mesta številke diapozitiva 5">
            <a:extLst>
              <a:ext uri="{FF2B5EF4-FFF2-40B4-BE49-F238E27FC236}">
                <a16:creationId xmlns:a16="http://schemas.microsoft.com/office/drawing/2014/main" id="{58D3C453-66A8-4E88-B543-BF03DA39F642}"/>
              </a:ext>
            </a:extLst>
          </p:cNvPr>
          <p:cNvSpPr>
            <a:spLocks noGrp="1"/>
          </p:cNvSpPr>
          <p:nvPr>
            <p:ph type="sldNum" sz="quarter" idx="12"/>
          </p:nvPr>
        </p:nvSpPr>
        <p:spPr>
          <a:xfrm>
            <a:off x="6457950" y="6356350"/>
            <a:ext cx="2057400" cy="365125"/>
          </a:xfrm>
          <a:prstGeom prst="rect">
            <a:avLst/>
          </a:prstGeom>
        </p:spPr>
        <p:txBody>
          <a:bodyPr/>
          <a:lstStyle/>
          <a:p>
            <a:fld id="{0EC21F46-8156-418C-889C-A4E3B6464059}" type="slidenum">
              <a:rPr lang="sl-SI" smtClean="0"/>
              <a:t>‹#›</a:t>
            </a:fld>
            <a:endParaRPr lang="sl-SI"/>
          </a:p>
        </p:txBody>
      </p:sp>
    </p:spTree>
    <p:extLst>
      <p:ext uri="{BB962C8B-B14F-4D97-AF65-F5344CB8AC3E}">
        <p14:creationId xmlns:p14="http://schemas.microsoft.com/office/powerpoint/2010/main" val="2335507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FB6D61D-289B-4C3D-9C90-A571E090D615}"/>
              </a:ext>
            </a:extLst>
          </p:cNvPr>
          <p:cNvSpPr>
            <a:spLocks noGrp="1"/>
          </p:cNvSpPr>
          <p:nvPr>
            <p:ph type="title"/>
          </p:nvPr>
        </p:nvSpPr>
        <p:spPr>
          <a:xfrm>
            <a:off x="623888" y="1709738"/>
            <a:ext cx="7886700" cy="2852737"/>
          </a:xfrm>
        </p:spPr>
        <p:txBody>
          <a:bodyPr anchor="b"/>
          <a:lstStyle>
            <a:lvl1pPr>
              <a:defRPr sz="6000"/>
            </a:lvl1pPr>
          </a:lstStyle>
          <a:p>
            <a:r>
              <a:rPr lang="sl-SI"/>
              <a:t>Kliknite, če želite urediti slog naslova matrice</a:t>
            </a:r>
          </a:p>
        </p:txBody>
      </p:sp>
      <p:sp>
        <p:nvSpPr>
          <p:cNvPr id="3" name="Označba mesta besedila 2">
            <a:extLst>
              <a:ext uri="{FF2B5EF4-FFF2-40B4-BE49-F238E27FC236}">
                <a16:creationId xmlns:a16="http://schemas.microsoft.com/office/drawing/2014/main" id="{B4C5B266-BAB0-4BA4-8811-B68CEEFD2411}"/>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a:t>Kliknite za urejanje slogov besedila matrice</a:t>
            </a:r>
          </a:p>
        </p:txBody>
      </p:sp>
      <p:sp>
        <p:nvSpPr>
          <p:cNvPr id="4" name="Označba mesta datuma 3">
            <a:extLst>
              <a:ext uri="{FF2B5EF4-FFF2-40B4-BE49-F238E27FC236}">
                <a16:creationId xmlns:a16="http://schemas.microsoft.com/office/drawing/2014/main" id="{9CD8F29D-9357-4AE3-91B9-AEC32B4D0862}"/>
              </a:ext>
            </a:extLst>
          </p:cNvPr>
          <p:cNvSpPr>
            <a:spLocks noGrp="1"/>
          </p:cNvSpPr>
          <p:nvPr>
            <p:ph type="dt" sz="half" idx="10"/>
          </p:nvPr>
        </p:nvSpPr>
        <p:spPr>
          <a:xfrm>
            <a:off x="628650" y="6356350"/>
            <a:ext cx="2057400" cy="365125"/>
          </a:xfrm>
          <a:prstGeom prst="rect">
            <a:avLst/>
          </a:prstGeom>
        </p:spPr>
        <p:txBody>
          <a:bodyPr/>
          <a:lstStyle/>
          <a:p>
            <a:fld id="{A14A8F3D-C144-417B-A243-39DDDE2CDBBB}" type="datetimeFigureOut">
              <a:rPr lang="sl-SI" smtClean="0"/>
              <a:t>14.12.2023</a:t>
            </a:fld>
            <a:endParaRPr lang="sl-SI"/>
          </a:p>
        </p:txBody>
      </p:sp>
      <p:sp>
        <p:nvSpPr>
          <p:cNvPr id="5" name="Označba mesta noge 4">
            <a:extLst>
              <a:ext uri="{FF2B5EF4-FFF2-40B4-BE49-F238E27FC236}">
                <a16:creationId xmlns:a16="http://schemas.microsoft.com/office/drawing/2014/main" id="{2CE77F01-B667-4F6B-ABEC-DF55C5322B53}"/>
              </a:ext>
            </a:extLst>
          </p:cNvPr>
          <p:cNvSpPr>
            <a:spLocks noGrp="1"/>
          </p:cNvSpPr>
          <p:nvPr>
            <p:ph type="ftr" sz="quarter" idx="11"/>
          </p:nvPr>
        </p:nvSpPr>
        <p:spPr>
          <a:xfrm>
            <a:off x="3028950" y="6356350"/>
            <a:ext cx="3086100" cy="365125"/>
          </a:xfrm>
          <a:prstGeom prst="rect">
            <a:avLst/>
          </a:prstGeom>
        </p:spPr>
        <p:txBody>
          <a:bodyPr/>
          <a:lstStyle/>
          <a:p>
            <a:endParaRPr lang="sl-SI"/>
          </a:p>
        </p:txBody>
      </p:sp>
      <p:sp>
        <p:nvSpPr>
          <p:cNvPr id="6" name="Označba mesta številke diapozitiva 5">
            <a:extLst>
              <a:ext uri="{FF2B5EF4-FFF2-40B4-BE49-F238E27FC236}">
                <a16:creationId xmlns:a16="http://schemas.microsoft.com/office/drawing/2014/main" id="{D91B4E3A-46EE-4F85-B216-8C7622717DC7}"/>
              </a:ext>
            </a:extLst>
          </p:cNvPr>
          <p:cNvSpPr>
            <a:spLocks noGrp="1"/>
          </p:cNvSpPr>
          <p:nvPr>
            <p:ph type="sldNum" sz="quarter" idx="12"/>
          </p:nvPr>
        </p:nvSpPr>
        <p:spPr>
          <a:xfrm>
            <a:off x="6457950" y="6356350"/>
            <a:ext cx="2057400" cy="365125"/>
          </a:xfrm>
          <a:prstGeom prst="rect">
            <a:avLst/>
          </a:prstGeom>
        </p:spPr>
        <p:txBody>
          <a:bodyPr/>
          <a:lstStyle/>
          <a:p>
            <a:fld id="{0EC21F46-8156-418C-889C-A4E3B6464059}" type="slidenum">
              <a:rPr lang="sl-SI" smtClean="0"/>
              <a:t>‹#›</a:t>
            </a:fld>
            <a:endParaRPr lang="sl-SI"/>
          </a:p>
        </p:txBody>
      </p:sp>
    </p:spTree>
    <p:extLst>
      <p:ext uri="{BB962C8B-B14F-4D97-AF65-F5344CB8AC3E}">
        <p14:creationId xmlns:p14="http://schemas.microsoft.com/office/powerpoint/2010/main" val="29330327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128C6AC-4D8D-42D3-8A0C-033F6A881D58}"/>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DD59FBD3-6B1F-4CA4-9788-C3C774E4A607}"/>
              </a:ext>
            </a:extLst>
          </p:cNvPr>
          <p:cNvSpPr>
            <a:spLocks noGrp="1"/>
          </p:cNvSpPr>
          <p:nvPr>
            <p:ph sz="half" idx="1"/>
          </p:nvPr>
        </p:nvSpPr>
        <p:spPr>
          <a:xfrm>
            <a:off x="628650" y="1825625"/>
            <a:ext cx="3867150" cy="435133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vsebine 3">
            <a:extLst>
              <a:ext uri="{FF2B5EF4-FFF2-40B4-BE49-F238E27FC236}">
                <a16:creationId xmlns:a16="http://schemas.microsoft.com/office/drawing/2014/main" id="{620D2380-20BC-4A46-9B62-D0D60182ED25}"/>
              </a:ext>
            </a:extLst>
          </p:cNvPr>
          <p:cNvSpPr>
            <a:spLocks noGrp="1"/>
          </p:cNvSpPr>
          <p:nvPr>
            <p:ph sz="half" idx="2"/>
          </p:nvPr>
        </p:nvSpPr>
        <p:spPr>
          <a:xfrm>
            <a:off x="4648200" y="1825625"/>
            <a:ext cx="3867150" cy="435133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datuma 4">
            <a:extLst>
              <a:ext uri="{FF2B5EF4-FFF2-40B4-BE49-F238E27FC236}">
                <a16:creationId xmlns:a16="http://schemas.microsoft.com/office/drawing/2014/main" id="{EAC0DE3C-6952-48D1-AE1D-66F80250D490}"/>
              </a:ext>
            </a:extLst>
          </p:cNvPr>
          <p:cNvSpPr>
            <a:spLocks noGrp="1"/>
          </p:cNvSpPr>
          <p:nvPr>
            <p:ph type="dt" sz="half" idx="10"/>
          </p:nvPr>
        </p:nvSpPr>
        <p:spPr>
          <a:xfrm>
            <a:off x="628650" y="6356350"/>
            <a:ext cx="2057400" cy="365125"/>
          </a:xfrm>
          <a:prstGeom prst="rect">
            <a:avLst/>
          </a:prstGeom>
        </p:spPr>
        <p:txBody>
          <a:bodyPr/>
          <a:lstStyle/>
          <a:p>
            <a:fld id="{A14A8F3D-C144-417B-A243-39DDDE2CDBBB}" type="datetimeFigureOut">
              <a:rPr lang="sl-SI" smtClean="0"/>
              <a:t>14.12.2023</a:t>
            </a:fld>
            <a:endParaRPr lang="sl-SI"/>
          </a:p>
        </p:txBody>
      </p:sp>
      <p:sp>
        <p:nvSpPr>
          <p:cNvPr id="6" name="Označba mesta noge 5">
            <a:extLst>
              <a:ext uri="{FF2B5EF4-FFF2-40B4-BE49-F238E27FC236}">
                <a16:creationId xmlns:a16="http://schemas.microsoft.com/office/drawing/2014/main" id="{6C0F0837-A16A-416A-8D7A-96282C6BEE46}"/>
              </a:ext>
            </a:extLst>
          </p:cNvPr>
          <p:cNvSpPr>
            <a:spLocks noGrp="1"/>
          </p:cNvSpPr>
          <p:nvPr>
            <p:ph type="ftr" sz="quarter" idx="11"/>
          </p:nvPr>
        </p:nvSpPr>
        <p:spPr>
          <a:xfrm>
            <a:off x="3028950" y="6356350"/>
            <a:ext cx="3086100" cy="365125"/>
          </a:xfrm>
          <a:prstGeom prst="rect">
            <a:avLst/>
          </a:prstGeom>
        </p:spPr>
        <p:txBody>
          <a:bodyPr/>
          <a:lstStyle/>
          <a:p>
            <a:endParaRPr lang="sl-SI"/>
          </a:p>
        </p:txBody>
      </p:sp>
      <p:sp>
        <p:nvSpPr>
          <p:cNvPr id="7" name="Označba mesta številke diapozitiva 6">
            <a:extLst>
              <a:ext uri="{FF2B5EF4-FFF2-40B4-BE49-F238E27FC236}">
                <a16:creationId xmlns:a16="http://schemas.microsoft.com/office/drawing/2014/main" id="{546D5931-A904-4F3A-B44C-61D468D04BAE}"/>
              </a:ext>
            </a:extLst>
          </p:cNvPr>
          <p:cNvSpPr>
            <a:spLocks noGrp="1"/>
          </p:cNvSpPr>
          <p:nvPr>
            <p:ph type="sldNum" sz="quarter" idx="12"/>
          </p:nvPr>
        </p:nvSpPr>
        <p:spPr>
          <a:xfrm>
            <a:off x="6457950" y="6356350"/>
            <a:ext cx="2057400" cy="365125"/>
          </a:xfrm>
          <a:prstGeom prst="rect">
            <a:avLst/>
          </a:prstGeom>
        </p:spPr>
        <p:txBody>
          <a:bodyPr/>
          <a:lstStyle/>
          <a:p>
            <a:fld id="{0EC21F46-8156-418C-889C-A4E3B6464059}" type="slidenum">
              <a:rPr lang="sl-SI" smtClean="0"/>
              <a:t>‹#›</a:t>
            </a:fld>
            <a:endParaRPr lang="sl-SI"/>
          </a:p>
        </p:txBody>
      </p:sp>
    </p:spTree>
    <p:extLst>
      <p:ext uri="{BB962C8B-B14F-4D97-AF65-F5344CB8AC3E}">
        <p14:creationId xmlns:p14="http://schemas.microsoft.com/office/powerpoint/2010/main" val="33130081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BFA82ED-23D4-477D-B29F-6D804B783FE5}"/>
              </a:ext>
            </a:extLst>
          </p:cNvPr>
          <p:cNvSpPr>
            <a:spLocks noGrp="1"/>
          </p:cNvSpPr>
          <p:nvPr>
            <p:ph type="title"/>
          </p:nvPr>
        </p:nvSpPr>
        <p:spPr>
          <a:xfrm>
            <a:off x="630238" y="365125"/>
            <a:ext cx="7886700" cy="1325563"/>
          </a:xfrm>
        </p:spPr>
        <p:txBody>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4DC4AABE-B87C-4FF9-8F1F-474A8D417E2A}"/>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4" name="Označba mesta vsebine 3">
            <a:extLst>
              <a:ext uri="{FF2B5EF4-FFF2-40B4-BE49-F238E27FC236}">
                <a16:creationId xmlns:a16="http://schemas.microsoft.com/office/drawing/2014/main" id="{D73BBB01-CB13-4F13-8FEA-42A5EF273AF9}"/>
              </a:ext>
            </a:extLst>
          </p:cNvPr>
          <p:cNvSpPr>
            <a:spLocks noGrp="1"/>
          </p:cNvSpPr>
          <p:nvPr>
            <p:ph sz="half" idx="2"/>
          </p:nvPr>
        </p:nvSpPr>
        <p:spPr>
          <a:xfrm>
            <a:off x="630238" y="2505075"/>
            <a:ext cx="3868737" cy="368458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besedila 4">
            <a:extLst>
              <a:ext uri="{FF2B5EF4-FFF2-40B4-BE49-F238E27FC236}">
                <a16:creationId xmlns:a16="http://schemas.microsoft.com/office/drawing/2014/main" id="{AB845288-74DF-47D5-A789-71250D3A91B5}"/>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6" name="Označba mesta vsebine 5">
            <a:extLst>
              <a:ext uri="{FF2B5EF4-FFF2-40B4-BE49-F238E27FC236}">
                <a16:creationId xmlns:a16="http://schemas.microsoft.com/office/drawing/2014/main" id="{FFBD74FF-048E-48C6-867B-347F4BF1E2FE}"/>
              </a:ext>
            </a:extLst>
          </p:cNvPr>
          <p:cNvSpPr>
            <a:spLocks noGrp="1"/>
          </p:cNvSpPr>
          <p:nvPr>
            <p:ph sz="quarter" idx="4"/>
          </p:nvPr>
        </p:nvSpPr>
        <p:spPr>
          <a:xfrm>
            <a:off x="4629150" y="2505075"/>
            <a:ext cx="3887788" cy="368458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7" name="Označba mesta datuma 6">
            <a:extLst>
              <a:ext uri="{FF2B5EF4-FFF2-40B4-BE49-F238E27FC236}">
                <a16:creationId xmlns:a16="http://schemas.microsoft.com/office/drawing/2014/main" id="{0081CB83-A2F7-4D7C-8AF1-4FBB225B2416}"/>
              </a:ext>
            </a:extLst>
          </p:cNvPr>
          <p:cNvSpPr>
            <a:spLocks noGrp="1"/>
          </p:cNvSpPr>
          <p:nvPr>
            <p:ph type="dt" sz="half" idx="10"/>
          </p:nvPr>
        </p:nvSpPr>
        <p:spPr>
          <a:xfrm>
            <a:off x="628650" y="6356350"/>
            <a:ext cx="2057400" cy="365125"/>
          </a:xfrm>
          <a:prstGeom prst="rect">
            <a:avLst/>
          </a:prstGeom>
        </p:spPr>
        <p:txBody>
          <a:bodyPr/>
          <a:lstStyle/>
          <a:p>
            <a:fld id="{A14A8F3D-C144-417B-A243-39DDDE2CDBBB}" type="datetimeFigureOut">
              <a:rPr lang="sl-SI" smtClean="0"/>
              <a:t>14.12.2023</a:t>
            </a:fld>
            <a:endParaRPr lang="sl-SI"/>
          </a:p>
        </p:txBody>
      </p:sp>
      <p:sp>
        <p:nvSpPr>
          <p:cNvPr id="8" name="Označba mesta noge 7">
            <a:extLst>
              <a:ext uri="{FF2B5EF4-FFF2-40B4-BE49-F238E27FC236}">
                <a16:creationId xmlns:a16="http://schemas.microsoft.com/office/drawing/2014/main" id="{B5ED6375-D18E-45BB-A715-C55385B595B7}"/>
              </a:ext>
            </a:extLst>
          </p:cNvPr>
          <p:cNvSpPr>
            <a:spLocks noGrp="1"/>
          </p:cNvSpPr>
          <p:nvPr>
            <p:ph type="ftr" sz="quarter" idx="11"/>
          </p:nvPr>
        </p:nvSpPr>
        <p:spPr>
          <a:xfrm>
            <a:off x="3028950" y="6356350"/>
            <a:ext cx="3086100" cy="365125"/>
          </a:xfrm>
          <a:prstGeom prst="rect">
            <a:avLst/>
          </a:prstGeom>
        </p:spPr>
        <p:txBody>
          <a:bodyPr/>
          <a:lstStyle/>
          <a:p>
            <a:endParaRPr lang="sl-SI"/>
          </a:p>
        </p:txBody>
      </p:sp>
      <p:sp>
        <p:nvSpPr>
          <p:cNvPr id="9" name="Označba mesta številke diapozitiva 8">
            <a:extLst>
              <a:ext uri="{FF2B5EF4-FFF2-40B4-BE49-F238E27FC236}">
                <a16:creationId xmlns:a16="http://schemas.microsoft.com/office/drawing/2014/main" id="{DD208A6A-F17B-4D0D-805B-3F375CA94A06}"/>
              </a:ext>
            </a:extLst>
          </p:cNvPr>
          <p:cNvSpPr>
            <a:spLocks noGrp="1"/>
          </p:cNvSpPr>
          <p:nvPr>
            <p:ph type="sldNum" sz="quarter" idx="12"/>
          </p:nvPr>
        </p:nvSpPr>
        <p:spPr>
          <a:xfrm>
            <a:off x="6457950" y="6356350"/>
            <a:ext cx="2057400" cy="365125"/>
          </a:xfrm>
          <a:prstGeom prst="rect">
            <a:avLst/>
          </a:prstGeom>
        </p:spPr>
        <p:txBody>
          <a:bodyPr/>
          <a:lstStyle/>
          <a:p>
            <a:fld id="{0EC21F46-8156-418C-889C-A4E3B6464059}" type="slidenum">
              <a:rPr lang="sl-SI" smtClean="0"/>
              <a:t>‹#›</a:t>
            </a:fld>
            <a:endParaRPr lang="sl-SI"/>
          </a:p>
        </p:txBody>
      </p:sp>
    </p:spTree>
    <p:extLst>
      <p:ext uri="{BB962C8B-B14F-4D97-AF65-F5344CB8AC3E}">
        <p14:creationId xmlns:p14="http://schemas.microsoft.com/office/powerpoint/2010/main" val="2922775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ostavitev po meri">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E73541B-97E8-4513-802F-8F4024272D3E}"/>
              </a:ext>
            </a:extLst>
          </p:cNvPr>
          <p:cNvSpPr>
            <a:spLocks noGrp="1"/>
          </p:cNvSpPr>
          <p:nvPr>
            <p:ph type="title"/>
          </p:nvPr>
        </p:nvSpPr>
        <p:spPr/>
        <p:txBody>
          <a:bodyPr/>
          <a:lstStyle/>
          <a:p>
            <a:r>
              <a:rPr lang="sl-SI"/>
              <a:t>Kliknite, če želite urediti slog naslova matrice</a:t>
            </a:r>
          </a:p>
        </p:txBody>
      </p:sp>
    </p:spTree>
    <p:extLst>
      <p:ext uri="{BB962C8B-B14F-4D97-AF65-F5344CB8AC3E}">
        <p14:creationId xmlns:p14="http://schemas.microsoft.com/office/powerpoint/2010/main" val="8820644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89F1DCF-5B0D-4E8F-83B5-A3F4DB31FF2E}"/>
              </a:ext>
            </a:extLst>
          </p:cNvPr>
          <p:cNvSpPr>
            <a:spLocks noGrp="1"/>
          </p:cNvSpPr>
          <p:nvPr>
            <p:ph type="title"/>
          </p:nvPr>
        </p:nvSpPr>
        <p:spPr/>
        <p:txBody>
          <a:bodyPr/>
          <a:lstStyle/>
          <a:p>
            <a:r>
              <a:rPr lang="sl-SI"/>
              <a:t>Kliknite, če želite urediti slog naslova matrice</a:t>
            </a:r>
          </a:p>
        </p:txBody>
      </p:sp>
      <p:sp>
        <p:nvSpPr>
          <p:cNvPr id="3" name="Označba mesta datuma 2">
            <a:extLst>
              <a:ext uri="{FF2B5EF4-FFF2-40B4-BE49-F238E27FC236}">
                <a16:creationId xmlns:a16="http://schemas.microsoft.com/office/drawing/2014/main" id="{DB93E3C3-D8DF-4BF7-9F43-897CEE9F2634}"/>
              </a:ext>
            </a:extLst>
          </p:cNvPr>
          <p:cNvSpPr>
            <a:spLocks noGrp="1"/>
          </p:cNvSpPr>
          <p:nvPr>
            <p:ph type="dt" sz="half" idx="10"/>
          </p:nvPr>
        </p:nvSpPr>
        <p:spPr>
          <a:xfrm>
            <a:off x="628650" y="6356350"/>
            <a:ext cx="2057400" cy="365125"/>
          </a:xfrm>
          <a:prstGeom prst="rect">
            <a:avLst/>
          </a:prstGeom>
        </p:spPr>
        <p:txBody>
          <a:bodyPr/>
          <a:lstStyle/>
          <a:p>
            <a:fld id="{A14A8F3D-C144-417B-A243-39DDDE2CDBBB}" type="datetimeFigureOut">
              <a:rPr lang="sl-SI" smtClean="0"/>
              <a:t>14.12.2023</a:t>
            </a:fld>
            <a:endParaRPr lang="sl-SI"/>
          </a:p>
        </p:txBody>
      </p:sp>
      <p:sp>
        <p:nvSpPr>
          <p:cNvPr id="4" name="Označba mesta noge 3">
            <a:extLst>
              <a:ext uri="{FF2B5EF4-FFF2-40B4-BE49-F238E27FC236}">
                <a16:creationId xmlns:a16="http://schemas.microsoft.com/office/drawing/2014/main" id="{96B1A5FC-D6B3-4FC9-B968-7027F105FC8A}"/>
              </a:ext>
            </a:extLst>
          </p:cNvPr>
          <p:cNvSpPr>
            <a:spLocks noGrp="1"/>
          </p:cNvSpPr>
          <p:nvPr>
            <p:ph type="ftr" sz="quarter" idx="11"/>
          </p:nvPr>
        </p:nvSpPr>
        <p:spPr>
          <a:xfrm>
            <a:off x="3028950" y="6356350"/>
            <a:ext cx="3086100" cy="365125"/>
          </a:xfrm>
          <a:prstGeom prst="rect">
            <a:avLst/>
          </a:prstGeom>
        </p:spPr>
        <p:txBody>
          <a:bodyPr/>
          <a:lstStyle/>
          <a:p>
            <a:endParaRPr lang="sl-SI"/>
          </a:p>
        </p:txBody>
      </p:sp>
      <p:sp>
        <p:nvSpPr>
          <p:cNvPr id="5" name="Označba mesta številke diapozitiva 4">
            <a:extLst>
              <a:ext uri="{FF2B5EF4-FFF2-40B4-BE49-F238E27FC236}">
                <a16:creationId xmlns:a16="http://schemas.microsoft.com/office/drawing/2014/main" id="{BADB2324-9563-4C7C-96F5-CB72A8F1ABB7}"/>
              </a:ext>
            </a:extLst>
          </p:cNvPr>
          <p:cNvSpPr>
            <a:spLocks noGrp="1"/>
          </p:cNvSpPr>
          <p:nvPr>
            <p:ph type="sldNum" sz="quarter" idx="12"/>
          </p:nvPr>
        </p:nvSpPr>
        <p:spPr>
          <a:xfrm>
            <a:off x="6457950" y="6356350"/>
            <a:ext cx="2057400" cy="365125"/>
          </a:xfrm>
          <a:prstGeom prst="rect">
            <a:avLst/>
          </a:prstGeom>
        </p:spPr>
        <p:txBody>
          <a:bodyPr/>
          <a:lstStyle/>
          <a:p>
            <a:fld id="{0EC21F46-8156-418C-889C-A4E3B6464059}" type="slidenum">
              <a:rPr lang="sl-SI" smtClean="0"/>
              <a:t>‹#›</a:t>
            </a:fld>
            <a:endParaRPr lang="sl-SI"/>
          </a:p>
        </p:txBody>
      </p:sp>
    </p:spTree>
    <p:extLst>
      <p:ext uri="{BB962C8B-B14F-4D97-AF65-F5344CB8AC3E}">
        <p14:creationId xmlns:p14="http://schemas.microsoft.com/office/powerpoint/2010/main" val="38379838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a:extLst>
              <a:ext uri="{FF2B5EF4-FFF2-40B4-BE49-F238E27FC236}">
                <a16:creationId xmlns:a16="http://schemas.microsoft.com/office/drawing/2014/main" id="{0F6BDF1F-9A14-4490-A96F-15C885DF9637}"/>
              </a:ext>
            </a:extLst>
          </p:cNvPr>
          <p:cNvSpPr>
            <a:spLocks noGrp="1"/>
          </p:cNvSpPr>
          <p:nvPr>
            <p:ph type="dt" sz="half" idx="10"/>
          </p:nvPr>
        </p:nvSpPr>
        <p:spPr>
          <a:xfrm>
            <a:off x="628650" y="6356350"/>
            <a:ext cx="2057400" cy="365125"/>
          </a:xfrm>
          <a:prstGeom prst="rect">
            <a:avLst/>
          </a:prstGeom>
        </p:spPr>
        <p:txBody>
          <a:bodyPr/>
          <a:lstStyle/>
          <a:p>
            <a:fld id="{A14A8F3D-C144-417B-A243-39DDDE2CDBBB}" type="datetimeFigureOut">
              <a:rPr lang="sl-SI" smtClean="0"/>
              <a:t>14.12.2023</a:t>
            </a:fld>
            <a:endParaRPr lang="sl-SI"/>
          </a:p>
        </p:txBody>
      </p:sp>
      <p:sp>
        <p:nvSpPr>
          <p:cNvPr id="3" name="Označba mesta noge 2">
            <a:extLst>
              <a:ext uri="{FF2B5EF4-FFF2-40B4-BE49-F238E27FC236}">
                <a16:creationId xmlns:a16="http://schemas.microsoft.com/office/drawing/2014/main" id="{668FB12E-CC9C-4E5C-9043-15BF9A38D99B}"/>
              </a:ext>
            </a:extLst>
          </p:cNvPr>
          <p:cNvSpPr>
            <a:spLocks noGrp="1"/>
          </p:cNvSpPr>
          <p:nvPr>
            <p:ph type="ftr" sz="quarter" idx="11"/>
          </p:nvPr>
        </p:nvSpPr>
        <p:spPr>
          <a:xfrm>
            <a:off x="3028950" y="6356350"/>
            <a:ext cx="3086100" cy="365125"/>
          </a:xfrm>
          <a:prstGeom prst="rect">
            <a:avLst/>
          </a:prstGeom>
        </p:spPr>
        <p:txBody>
          <a:bodyPr/>
          <a:lstStyle/>
          <a:p>
            <a:endParaRPr lang="sl-SI"/>
          </a:p>
        </p:txBody>
      </p:sp>
      <p:sp>
        <p:nvSpPr>
          <p:cNvPr id="4" name="Označba mesta številke diapozitiva 3">
            <a:extLst>
              <a:ext uri="{FF2B5EF4-FFF2-40B4-BE49-F238E27FC236}">
                <a16:creationId xmlns:a16="http://schemas.microsoft.com/office/drawing/2014/main" id="{826788F9-FFBC-4E95-9455-3AB06ACFB38C}"/>
              </a:ext>
            </a:extLst>
          </p:cNvPr>
          <p:cNvSpPr>
            <a:spLocks noGrp="1"/>
          </p:cNvSpPr>
          <p:nvPr>
            <p:ph type="sldNum" sz="quarter" idx="12"/>
          </p:nvPr>
        </p:nvSpPr>
        <p:spPr>
          <a:xfrm>
            <a:off x="6457950" y="6356350"/>
            <a:ext cx="2057400" cy="365125"/>
          </a:xfrm>
          <a:prstGeom prst="rect">
            <a:avLst/>
          </a:prstGeom>
        </p:spPr>
        <p:txBody>
          <a:bodyPr/>
          <a:lstStyle/>
          <a:p>
            <a:fld id="{0EC21F46-8156-418C-889C-A4E3B6464059}" type="slidenum">
              <a:rPr lang="sl-SI" smtClean="0"/>
              <a:t>‹#›</a:t>
            </a:fld>
            <a:endParaRPr lang="sl-SI"/>
          </a:p>
        </p:txBody>
      </p:sp>
    </p:spTree>
    <p:extLst>
      <p:ext uri="{BB962C8B-B14F-4D97-AF65-F5344CB8AC3E}">
        <p14:creationId xmlns:p14="http://schemas.microsoft.com/office/powerpoint/2010/main" val="38865403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F1CA08B-E9E2-47FA-8DAE-034DCF2C2528}"/>
              </a:ext>
            </a:extLst>
          </p:cNvPr>
          <p:cNvSpPr>
            <a:spLocks noGrp="1"/>
          </p:cNvSpPr>
          <p:nvPr>
            <p:ph type="title"/>
          </p:nvPr>
        </p:nvSpPr>
        <p:spPr>
          <a:xfrm>
            <a:off x="630238" y="457200"/>
            <a:ext cx="2949575" cy="1600200"/>
          </a:xfrm>
        </p:spPr>
        <p:txBody>
          <a:bodyPr anchor="b"/>
          <a:lstStyle>
            <a:lvl1pPr>
              <a:defRPr sz="3200"/>
            </a:lvl1pPr>
          </a:lstStyle>
          <a:p>
            <a:r>
              <a:rPr lang="sl-SI"/>
              <a:t>Kliknite, če želite urediti slog naslova matrice</a:t>
            </a:r>
          </a:p>
        </p:txBody>
      </p:sp>
      <p:sp>
        <p:nvSpPr>
          <p:cNvPr id="3" name="Označba mesta vsebine 2">
            <a:extLst>
              <a:ext uri="{FF2B5EF4-FFF2-40B4-BE49-F238E27FC236}">
                <a16:creationId xmlns:a16="http://schemas.microsoft.com/office/drawing/2014/main" id="{1748A448-6F7C-4CCA-A5E3-869DF3D23AD5}"/>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besedila 3">
            <a:extLst>
              <a:ext uri="{FF2B5EF4-FFF2-40B4-BE49-F238E27FC236}">
                <a16:creationId xmlns:a16="http://schemas.microsoft.com/office/drawing/2014/main" id="{D259D685-86DB-402B-92E5-DB2E7552E165}"/>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9131735A-5919-4688-8EC1-53EF6852FA5C}"/>
              </a:ext>
            </a:extLst>
          </p:cNvPr>
          <p:cNvSpPr>
            <a:spLocks noGrp="1"/>
          </p:cNvSpPr>
          <p:nvPr>
            <p:ph type="dt" sz="half" idx="10"/>
          </p:nvPr>
        </p:nvSpPr>
        <p:spPr>
          <a:xfrm>
            <a:off x="628650" y="6356350"/>
            <a:ext cx="2057400" cy="365125"/>
          </a:xfrm>
          <a:prstGeom prst="rect">
            <a:avLst/>
          </a:prstGeom>
        </p:spPr>
        <p:txBody>
          <a:bodyPr/>
          <a:lstStyle/>
          <a:p>
            <a:fld id="{A14A8F3D-C144-417B-A243-39DDDE2CDBBB}" type="datetimeFigureOut">
              <a:rPr lang="sl-SI" smtClean="0"/>
              <a:t>14.12.2023</a:t>
            </a:fld>
            <a:endParaRPr lang="sl-SI"/>
          </a:p>
        </p:txBody>
      </p:sp>
      <p:sp>
        <p:nvSpPr>
          <p:cNvPr id="6" name="Označba mesta noge 5">
            <a:extLst>
              <a:ext uri="{FF2B5EF4-FFF2-40B4-BE49-F238E27FC236}">
                <a16:creationId xmlns:a16="http://schemas.microsoft.com/office/drawing/2014/main" id="{929F63CB-A43B-4900-8897-09B891BE5590}"/>
              </a:ext>
            </a:extLst>
          </p:cNvPr>
          <p:cNvSpPr>
            <a:spLocks noGrp="1"/>
          </p:cNvSpPr>
          <p:nvPr>
            <p:ph type="ftr" sz="quarter" idx="11"/>
          </p:nvPr>
        </p:nvSpPr>
        <p:spPr>
          <a:xfrm>
            <a:off x="3028950" y="6356350"/>
            <a:ext cx="3086100" cy="365125"/>
          </a:xfrm>
          <a:prstGeom prst="rect">
            <a:avLst/>
          </a:prstGeom>
        </p:spPr>
        <p:txBody>
          <a:bodyPr/>
          <a:lstStyle/>
          <a:p>
            <a:endParaRPr lang="sl-SI"/>
          </a:p>
        </p:txBody>
      </p:sp>
      <p:sp>
        <p:nvSpPr>
          <p:cNvPr id="7" name="Označba mesta številke diapozitiva 6">
            <a:extLst>
              <a:ext uri="{FF2B5EF4-FFF2-40B4-BE49-F238E27FC236}">
                <a16:creationId xmlns:a16="http://schemas.microsoft.com/office/drawing/2014/main" id="{802B4204-17F7-4820-9703-881C904A8A5D}"/>
              </a:ext>
            </a:extLst>
          </p:cNvPr>
          <p:cNvSpPr>
            <a:spLocks noGrp="1"/>
          </p:cNvSpPr>
          <p:nvPr>
            <p:ph type="sldNum" sz="quarter" idx="12"/>
          </p:nvPr>
        </p:nvSpPr>
        <p:spPr>
          <a:xfrm>
            <a:off x="6457950" y="6356350"/>
            <a:ext cx="2057400" cy="365125"/>
          </a:xfrm>
          <a:prstGeom prst="rect">
            <a:avLst/>
          </a:prstGeom>
        </p:spPr>
        <p:txBody>
          <a:bodyPr/>
          <a:lstStyle/>
          <a:p>
            <a:fld id="{0EC21F46-8156-418C-889C-A4E3B6464059}" type="slidenum">
              <a:rPr lang="sl-SI" smtClean="0"/>
              <a:t>‹#›</a:t>
            </a:fld>
            <a:endParaRPr lang="sl-SI"/>
          </a:p>
        </p:txBody>
      </p:sp>
    </p:spTree>
    <p:extLst>
      <p:ext uri="{BB962C8B-B14F-4D97-AF65-F5344CB8AC3E}">
        <p14:creationId xmlns:p14="http://schemas.microsoft.com/office/powerpoint/2010/main" val="42179636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BD2CCFC-2652-48EC-9187-B6B9B7C6CC97}"/>
              </a:ext>
            </a:extLst>
          </p:cNvPr>
          <p:cNvSpPr>
            <a:spLocks noGrp="1"/>
          </p:cNvSpPr>
          <p:nvPr>
            <p:ph type="title"/>
          </p:nvPr>
        </p:nvSpPr>
        <p:spPr>
          <a:xfrm>
            <a:off x="630238" y="457200"/>
            <a:ext cx="2949575" cy="1600200"/>
          </a:xfrm>
        </p:spPr>
        <p:txBody>
          <a:bodyPr anchor="b"/>
          <a:lstStyle>
            <a:lvl1pPr>
              <a:defRPr sz="3200"/>
            </a:lvl1pPr>
          </a:lstStyle>
          <a:p>
            <a:r>
              <a:rPr lang="sl-SI"/>
              <a:t>Kliknite, če želite urediti slog naslova matrice</a:t>
            </a:r>
          </a:p>
        </p:txBody>
      </p:sp>
      <p:sp>
        <p:nvSpPr>
          <p:cNvPr id="3" name="Označba mesta slike 2">
            <a:extLst>
              <a:ext uri="{FF2B5EF4-FFF2-40B4-BE49-F238E27FC236}">
                <a16:creationId xmlns:a16="http://schemas.microsoft.com/office/drawing/2014/main" id="{427B482A-E6BA-4339-A326-3EBE7A4A0C53}"/>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značba mesta besedila 3">
            <a:extLst>
              <a:ext uri="{FF2B5EF4-FFF2-40B4-BE49-F238E27FC236}">
                <a16:creationId xmlns:a16="http://schemas.microsoft.com/office/drawing/2014/main" id="{83CD2778-17C0-477E-8B4A-6E4D510441E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814E9612-2D30-4486-A49E-8E60621AE485}"/>
              </a:ext>
            </a:extLst>
          </p:cNvPr>
          <p:cNvSpPr>
            <a:spLocks noGrp="1"/>
          </p:cNvSpPr>
          <p:nvPr>
            <p:ph type="dt" sz="half" idx="10"/>
          </p:nvPr>
        </p:nvSpPr>
        <p:spPr>
          <a:xfrm>
            <a:off x="628650" y="6356350"/>
            <a:ext cx="2057400" cy="365125"/>
          </a:xfrm>
          <a:prstGeom prst="rect">
            <a:avLst/>
          </a:prstGeom>
        </p:spPr>
        <p:txBody>
          <a:bodyPr/>
          <a:lstStyle/>
          <a:p>
            <a:fld id="{A14A8F3D-C144-417B-A243-39DDDE2CDBBB}" type="datetimeFigureOut">
              <a:rPr lang="sl-SI" smtClean="0"/>
              <a:t>14.12.2023</a:t>
            </a:fld>
            <a:endParaRPr lang="sl-SI"/>
          </a:p>
        </p:txBody>
      </p:sp>
      <p:sp>
        <p:nvSpPr>
          <p:cNvPr id="6" name="Označba mesta noge 5">
            <a:extLst>
              <a:ext uri="{FF2B5EF4-FFF2-40B4-BE49-F238E27FC236}">
                <a16:creationId xmlns:a16="http://schemas.microsoft.com/office/drawing/2014/main" id="{A3E67AFF-4D2B-44A6-901E-86E4D1CF6F61}"/>
              </a:ext>
            </a:extLst>
          </p:cNvPr>
          <p:cNvSpPr>
            <a:spLocks noGrp="1"/>
          </p:cNvSpPr>
          <p:nvPr>
            <p:ph type="ftr" sz="quarter" idx="11"/>
          </p:nvPr>
        </p:nvSpPr>
        <p:spPr>
          <a:xfrm>
            <a:off x="3028950" y="6356350"/>
            <a:ext cx="3086100" cy="365125"/>
          </a:xfrm>
          <a:prstGeom prst="rect">
            <a:avLst/>
          </a:prstGeom>
        </p:spPr>
        <p:txBody>
          <a:bodyPr/>
          <a:lstStyle/>
          <a:p>
            <a:endParaRPr lang="sl-SI"/>
          </a:p>
        </p:txBody>
      </p:sp>
      <p:sp>
        <p:nvSpPr>
          <p:cNvPr id="7" name="Označba mesta številke diapozitiva 6">
            <a:extLst>
              <a:ext uri="{FF2B5EF4-FFF2-40B4-BE49-F238E27FC236}">
                <a16:creationId xmlns:a16="http://schemas.microsoft.com/office/drawing/2014/main" id="{DE73AE8A-AE37-4FFF-8C68-2A184052C49F}"/>
              </a:ext>
            </a:extLst>
          </p:cNvPr>
          <p:cNvSpPr>
            <a:spLocks noGrp="1"/>
          </p:cNvSpPr>
          <p:nvPr>
            <p:ph type="sldNum" sz="quarter" idx="12"/>
          </p:nvPr>
        </p:nvSpPr>
        <p:spPr>
          <a:xfrm>
            <a:off x="6457950" y="6356350"/>
            <a:ext cx="2057400" cy="365125"/>
          </a:xfrm>
          <a:prstGeom prst="rect">
            <a:avLst/>
          </a:prstGeom>
        </p:spPr>
        <p:txBody>
          <a:bodyPr/>
          <a:lstStyle/>
          <a:p>
            <a:fld id="{0EC21F46-8156-418C-889C-A4E3B6464059}" type="slidenum">
              <a:rPr lang="sl-SI" smtClean="0"/>
              <a:t>‹#›</a:t>
            </a:fld>
            <a:endParaRPr lang="sl-SI"/>
          </a:p>
        </p:txBody>
      </p:sp>
    </p:spTree>
    <p:extLst>
      <p:ext uri="{BB962C8B-B14F-4D97-AF65-F5344CB8AC3E}">
        <p14:creationId xmlns:p14="http://schemas.microsoft.com/office/powerpoint/2010/main" val="35451626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6C98F01-8ECF-4684-BB4A-1D9A0743C512}"/>
              </a:ext>
            </a:extLst>
          </p:cNvPr>
          <p:cNvSpPr>
            <a:spLocks noGrp="1"/>
          </p:cNvSpPr>
          <p:nvPr>
            <p:ph type="title"/>
          </p:nvPr>
        </p:nvSpPr>
        <p:spPr/>
        <p:txBody>
          <a:bodyPr/>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4814040A-C0B0-4A0C-A258-C7A08F46D7BA}"/>
              </a:ext>
            </a:extLst>
          </p:cNvPr>
          <p:cNvSpPr>
            <a:spLocks noGrp="1"/>
          </p:cNvSpPr>
          <p:nvPr>
            <p:ph type="body" orient="vert" idx="1"/>
          </p:nvPr>
        </p:nvSpPr>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D17789C8-59DF-4F8F-AE52-51BDD62CAA75}"/>
              </a:ext>
            </a:extLst>
          </p:cNvPr>
          <p:cNvSpPr>
            <a:spLocks noGrp="1"/>
          </p:cNvSpPr>
          <p:nvPr>
            <p:ph type="dt" sz="half" idx="10"/>
          </p:nvPr>
        </p:nvSpPr>
        <p:spPr>
          <a:xfrm>
            <a:off x="628650" y="6356350"/>
            <a:ext cx="2057400" cy="365125"/>
          </a:xfrm>
          <a:prstGeom prst="rect">
            <a:avLst/>
          </a:prstGeom>
        </p:spPr>
        <p:txBody>
          <a:bodyPr/>
          <a:lstStyle/>
          <a:p>
            <a:fld id="{A14A8F3D-C144-417B-A243-39DDDE2CDBBB}" type="datetimeFigureOut">
              <a:rPr lang="sl-SI" smtClean="0"/>
              <a:t>14.12.2023</a:t>
            </a:fld>
            <a:endParaRPr lang="sl-SI"/>
          </a:p>
        </p:txBody>
      </p:sp>
      <p:sp>
        <p:nvSpPr>
          <p:cNvPr id="5" name="Označba mesta noge 4">
            <a:extLst>
              <a:ext uri="{FF2B5EF4-FFF2-40B4-BE49-F238E27FC236}">
                <a16:creationId xmlns:a16="http://schemas.microsoft.com/office/drawing/2014/main" id="{317284C4-6D0A-4BDA-8BFA-1E129A9ABA49}"/>
              </a:ext>
            </a:extLst>
          </p:cNvPr>
          <p:cNvSpPr>
            <a:spLocks noGrp="1"/>
          </p:cNvSpPr>
          <p:nvPr>
            <p:ph type="ftr" sz="quarter" idx="11"/>
          </p:nvPr>
        </p:nvSpPr>
        <p:spPr>
          <a:xfrm>
            <a:off x="3028950" y="6356350"/>
            <a:ext cx="3086100" cy="365125"/>
          </a:xfrm>
          <a:prstGeom prst="rect">
            <a:avLst/>
          </a:prstGeom>
        </p:spPr>
        <p:txBody>
          <a:bodyPr/>
          <a:lstStyle/>
          <a:p>
            <a:endParaRPr lang="sl-SI"/>
          </a:p>
        </p:txBody>
      </p:sp>
      <p:sp>
        <p:nvSpPr>
          <p:cNvPr id="6" name="Označba mesta številke diapozitiva 5">
            <a:extLst>
              <a:ext uri="{FF2B5EF4-FFF2-40B4-BE49-F238E27FC236}">
                <a16:creationId xmlns:a16="http://schemas.microsoft.com/office/drawing/2014/main" id="{A8D31906-302E-4AF1-9F2E-EF28A82D2354}"/>
              </a:ext>
            </a:extLst>
          </p:cNvPr>
          <p:cNvSpPr>
            <a:spLocks noGrp="1"/>
          </p:cNvSpPr>
          <p:nvPr>
            <p:ph type="sldNum" sz="quarter" idx="12"/>
          </p:nvPr>
        </p:nvSpPr>
        <p:spPr>
          <a:xfrm>
            <a:off x="6457950" y="6356350"/>
            <a:ext cx="2057400" cy="365125"/>
          </a:xfrm>
          <a:prstGeom prst="rect">
            <a:avLst/>
          </a:prstGeom>
        </p:spPr>
        <p:txBody>
          <a:bodyPr/>
          <a:lstStyle/>
          <a:p>
            <a:fld id="{0EC21F46-8156-418C-889C-A4E3B6464059}" type="slidenum">
              <a:rPr lang="sl-SI" smtClean="0"/>
              <a:t>‹#›</a:t>
            </a:fld>
            <a:endParaRPr lang="sl-SI"/>
          </a:p>
        </p:txBody>
      </p:sp>
    </p:spTree>
    <p:extLst>
      <p:ext uri="{BB962C8B-B14F-4D97-AF65-F5344CB8AC3E}">
        <p14:creationId xmlns:p14="http://schemas.microsoft.com/office/powerpoint/2010/main" val="9730316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a:extLst>
              <a:ext uri="{FF2B5EF4-FFF2-40B4-BE49-F238E27FC236}">
                <a16:creationId xmlns:a16="http://schemas.microsoft.com/office/drawing/2014/main" id="{DFB2E459-5B96-412A-B2FC-246798F74B78}"/>
              </a:ext>
            </a:extLst>
          </p:cNvPr>
          <p:cNvSpPr>
            <a:spLocks noGrp="1"/>
          </p:cNvSpPr>
          <p:nvPr>
            <p:ph type="title" orient="vert"/>
          </p:nvPr>
        </p:nvSpPr>
        <p:spPr>
          <a:xfrm>
            <a:off x="6543675" y="365125"/>
            <a:ext cx="1971675" cy="5811838"/>
          </a:xfrm>
        </p:spPr>
        <p:txBody>
          <a:bodyPr vert="eaVert"/>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C6D7B648-D247-4CE9-84C8-9D9EE7C77919}"/>
              </a:ext>
            </a:extLst>
          </p:cNvPr>
          <p:cNvSpPr>
            <a:spLocks noGrp="1"/>
          </p:cNvSpPr>
          <p:nvPr>
            <p:ph type="body" orient="vert" idx="1"/>
          </p:nvPr>
        </p:nvSpPr>
        <p:spPr>
          <a:xfrm>
            <a:off x="628650" y="365125"/>
            <a:ext cx="5762625" cy="5811838"/>
          </a:xfrm>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7304B440-EDF4-488B-BF81-6470C6A6E6C6}"/>
              </a:ext>
            </a:extLst>
          </p:cNvPr>
          <p:cNvSpPr>
            <a:spLocks noGrp="1"/>
          </p:cNvSpPr>
          <p:nvPr>
            <p:ph type="dt" sz="half" idx="10"/>
          </p:nvPr>
        </p:nvSpPr>
        <p:spPr>
          <a:xfrm>
            <a:off x="628650" y="6356350"/>
            <a:ext cx="2057400" cy="365125"/>
          </a:xfrm>
          <a:prstGeom prst="rect">
            <a:avLst/>
          </a:prstGeom>
        </p:spPr>
        <p:txBody>
          <a:bodyPr/>
          <a:lstStyle/>
          <a:p>
            <a:fld id="{A14A8F3D-C144-417B-A243-39DDDE2CDBBB}" type="datetimeFigureOut">
              <a:rPr lang="sl-SI" smtClean="0"/>
              <a:t>14.12.2023</a:t>
            </a:fld>
            <a:endParaRPr lang="sl-SI"/>
          </a:p>
        </p:txBody>
      </p:sp>
      <p:sp>
        <p:nvSpPr>
          <p:cNvPr id="5" name="Označba mesta noge 4">
            <a:extLst>
              <a:ext uri="{FF2B5EF4-FFF2-40B4-BE49-F238E27FC236}">
                <a16:creationId xmlns:a16="http://schemas.microsoft.com/office/drawing/2014/main" id="{768D6AE3-14C7-48ED-A247-8FF1D6EF18DA}"/>
              </a:ext>
            </a:extLst>
          </p:cNvPr>
          <p:cNvSpPr>
            <a:spLocks noGrp="1"/>
          </p:cNvSpPr>
          <p:nvPr>
            <p:ph type="ftr" sz="quarter" idx="11"/>
          </p:nvPr>
        </p:nvSpPr>
        <p:spPr>
          <a:xfrm>
            <a:off x="3028950" y="6356350"/>
            <a:ext cx="3086100" cy="365125"/>
          </a:xfrm>
          <a:prstGeom prst="rect">
            <a:avLst/>
          </a:prstGeom>
        </p:spPr>
        <p:txBody>
          <a:bodyPr/>
          <a:lstStyle/>
          <a:p>
            <a:endParaRPr lang="sl-SI"/>
          </a:p>
        </p:txBody>
      </p:sp>
      <p:sp>
        <p:nvSpPr>
          <p:cNvPr id="6" name="Označba mesta številke diapozitiva 5">
            <a:extLst>
              <a:ext uri="{FF2B5EF4-FFF2-40B4-BE49-F238E27FC236}">
                <a16:creationId xmlns:a16="http://schemas.microsoft.com/office/drawing/2014/main" id="{E06EFCC7-745A-4E54-A486-54C0424F2CBA}"/>
              </a:ext>
            </a:extLst>
          </p:cNvPr>
          <p:cNvSpPr>
            <a:spLocks noGrp="1"/>
          </p:cNvSpPr>
          <p:nvPr>
            <p:ph type="sldNum" sz="quarter" idx="12"/>
          </p:nvPr>
        </p:nvSpPr>
        <p:spPr>
          <a:xfrm>
            <a:off x="6457950" y="6356350"/>
            <a:ext cx="2057400" cy="365125"/>
          </a:xfrm>
          <a:prstGeom prst="rect">
            <a:avLst/>
          </a:prstGeom>
        </p:spPr>
        <p:txBody>
          <a:bodyPr/>
          <a:lstStyle/>
          <a:p>
            <a:fld id="{0EC21F46-8156-418C-889C-A4E3B6464059}" type="slidenum">
              <a:rPr lang="sl-SI" smtClean="0"/>
              <a:t>‹#›</a:t>
            </a:fld>
            <a:endParaRPr lang="sl-SI"/>
          </a:p>
        </p:txBody>
      </p:sp>
    </p:spTree>
    <p:extLst>
      <p:ext uri="{BB962C8B-B14F-4D97-AF65-F5344CB8AC3E}">
        <p14:creationId xmlns:p14="http://schemas.microsoft.com/office/powerpoint/2010/main" val="32108941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96FF66B-DA91-421B-8D3A-383CDDF05850}"/>
              </a:ext>
            </a:extLst>
          </p:cNvPr>
          <p:cNvSpPr>
            <a:spLocks noGrp="1"/>
          </p:cNvSpPr>
          <p:nvPr>
            <p:ph type="ctrTitle"/>
          </p:nvPr>
        </p:nvSpPr>
        <p:spPr>
          <a:xfrm>
            <a:off x="1143000" y="1122363"/>
            <a:ext cx="6858000" cy="2387600"/>
          </a:xfrm>
        </p:spPr>
        <p:txBody>
          <a:bodyPr anchor="b"/>
          <a:lstStyle>
            <a:lvl1pPr algn="ctr">
              <a:defRPr sz="6000"/>
            </a:lvl1pPr>
          </a:lstStyle>
          <a:p>
            <a:r>
              <a:rPr lang="sl-SI"/>
              <a:t>Kliknite, če želite urediti slog naslova matrice</a:t>
            </a:r>
          </a:p>
        </p:txBody>
      </p:sp>
      <p:sp>
        <p:nvSpPr>
          <p:cNvPr id="3" name="Podnaslov 2">
            <a:extLst>
              <a:ext uri="{FF2B5EF4-FFF2-40B4-BE49-F238E27FC236}">
                <a16:creationId xmlns:a16="http://schemas.microsoft.com/office/drawing/2014/main" id="{C89161A0-3E88-4486-891E-76F1CE298C8A}"/>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a:t>Kliknite, če želite urediti slog podnaslova matrice</a:t>
            </a:r>
          </a:p>
        </p:txBody>
      </p:sp>
      <p:sp>
        <p:nvSpPr>
          <p:cNvPr id="4" name="Označba mesta datuma 3">
            <a:extLst>
              <a:ext uri="{FF2B5EF4-FFF2-40B4-BE49-F238E27FC236}">
                <a16:creationId xmlns:a16="http://schemas.microsoft.com/office/drawing/2014/main" id="{6F06E1A0-4887-4D75-8E92-5D1A5A61A814}"/>
              </a:ext>
            </a:extLst>
          </p:cNvPr>
          <p:cNvSpPr>
            <a:spLocks noGrp="1"/>
          </p:cNvSpPr>
          <p:nvPr>
            <p:ph type="dt" sz="half" idx="10"/>
          </p:nvPr>
        </p:nvSpPr>
        <p:spPr>
          <a:xfrm>
            <a:off x="628650" y="6356350"/>
            <a:ext cx="2057400" cy="365125"/>
          </a:xfrm>
          <a:prstGeom prst="rect">
            <a:avLst/>
          </a:prstGeom>
        </p:spPr>
        <p:txBody>
          <a:bodyPr/>
          <a:lstStyle/>
          <a:p>
            <a:fld id="{913BAD09-CF01-4FFD-8392-37E9F9DBEB24}" type="datetime1">
              <a:rPr lang="sl-SI" smtClean="0"/>
              <a:t>14.12.2023</a:t>
            </a:fld>
            <a:endParaRPr lang="sl-SI"/>
          </a:p>
        </p:txBody>
      </p:sp>
      <p:sp>
        <p:nvSpPr>
          <p:cNvPr id="5" name="Označba mesta noge 4">
            <a:extLst>
              <a:ext uri="{FF2B5EF4-FFF2-40B4-BE49-F238E27FC236}">
                <a16:creationId xmlns:a16="http://schemas.microsoft.com/office/drawing/2014/main" id="{751C66C7-E9D1-4FD5-A275-F597662C419D}"/>
              </a:ext>
            </a:extLst>
          </p:cNvPr>
          <p:cNvSpPr>
            <a:spLocks noGrp="1"/>
          </p:cNvSpPr>
          <p:nvPr>
            <p:ph type="ftr" sz="quarter" idx="11"/>
          </p:nvPr>
        </p:nvSpPr>
        <p:spPr>
          <a:xfrm>
            <a:off x="3028950" y="6356350"/>
            <a:ext cx="3086100" cy="365125"/>
          </a:xfrm>
          <a:prstGeom prst="rect">
            <a:avLst/>
          </a:prstGeom>
        </p:spPr>
        <p:txBody>
          <a:bodyPr/>
          <a:lstStyle/>
          <a:p>
            <a:endParaRPr lang="sl-SI"/>
          </a:p>
        </p:txBody>
      </p:sp>
      <p:sp>
        <p:nvSpPr>
          <p:cNvPr id="6" name="Označba mesta številke diapozitiva 5">
            <a:extLst>
              <a:ext uri="{FF2B5EF4-FFF2-40B4-BE49-F238E27FC236}">
                <a16:creationId xmlns:a16="http://schemas.microsoft.com/office/drawing/2014/main" id="{D69AAB58-B248-42A4-A61B-D88AF8B29F44}"/>
              </a:ext>
            </a:extLst>
          </p:cNvPr>
          <p:cNvSpPr>
            <a:spLocks noGrp="1"/>
          </p:cNvSpPr>
          <p:nvPr>
            <p:ph type="sldNum" sz="quarter" idx="12"/>
          </p:nvPr>
        </p:nvSpPr>
        <p:spPr>
          <a:xfrm>
            <a:off x="6457950" y="6356350"/>
            <a:ext cx="2057400" cy="365125"/>
          </a:xfrm>
          <a:prstGeom prst="rect">
            <a:avLst/>
          </a:prstGeom>
        </p:spPr>
        <p:txBody>
          <a:bodyPr/>
          <a:lstStyle/>
          <a:p>
            <a:fld id="{F72576D8-2D00-4CDC-B447-18EAE221DA06}" type="slidenum">
              <a:rPr lang="sl-SI" smtClean="0"/>
              <a:t>‹#›</a:t>
            </a:fld>
            <a:endParaRPr lang="sl-SI"/>
          </a:p>
        </p:txBody>
      </p:sp>
    </p:spTree>
    <p:extLst>
      <p:ext uri="{BB962C8B-B14F-4D97-AF65-F5344CB8AC3E}">
        <p14:creationId xmlns:p14="http://schemas.microsoft.com/office/powerpoint/2010/main" val="36633951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052F14A-B275-4C50-B780-AD5C9DDEFD66}"/>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E4A6A7A7-93B2-4951-93E8-ABE7D947EDBB}"/>
              </a:ext>
            </a:extLst>
          </p:cNvPr>
          <p:cNvSpPr>
            <a:spLocks noGrp="1"/>
          </p:cNvSpPr>
          <p:nvPr>
            <p:ph idx="1"/>
          </p:nvPr>
        </p:nvSpPr>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86D57468-2EB4-4B3B-86F4-E1CC3608D522}"/>
              </a:ext>
            </a:extLst>
          </p:cNvPr>
          <p:cNvSpPr>
            <a:spLocks noGrp="1"/>
          </p:cNvSpPr>
          <p:nvPr>
            <p:ph type="dt" sz="half" idx="10"/>
          </p:nvPr>
        </p:nvSpPr>
        <p:spPr>
          <a:xfrm>
            <a:off x="628650" y="6356350"/>
            <a:ext cx="2057400" cy="365125"/>
          </a:xfrm>
          <a:prstGeom prst="rect">
            <a:avLst/>
          </a:prstGeom>
        </p:spPr>
        <p:txBody>
          <a:bodyPr/>
          <a:lstStyle/>
          <a:p>
            <a:fld id="{58FBAFE6-E18D-4D5D-BBD5-1ABC82F3A437}" type="datetime1">
              <a:rPr lang="sl-SI" smtClean="0"/>
              <a:t>14.12.2023</a:t>
            </a:fld>
            <a:endParaRPr lang="sl-SI"/>
          </a:p>
        </p:txBody>
      </p:sp>
      <p:sp>
        <p:nvSpPr>
          <p:cNvPr id="5" name="Označba mesta noge 4">
            <a:extLst>
              <a:ext uri="{FF2B5EF4-FFF2-40B4-BE49-F238E27FC236}">
                <a16:creationId xmlns:a16="http://schemas.microsoft.com/office/drawing/2014/main" id="{CB3FD8F7-E154-4CCE-A1D5-71F47F6DFB40}"/>
              </a:ext>
            </a:extLst>
          </p:cNvPr>
          <p:cNvSpPr>
            <a:spLocks noGrp="1"/>
          </p:cNvSpPr>
          <p:nvPr>
            <p:ph type="ftr" sz="quarter" idx="11"/>
          </p:nvPr>
        </p:nvSpPr>
        <p:spPr>
          <a:xfrm>
            <a:off x="3028950" y="6356350"/>
            <a:ext cx="3086100" cy="365125"/>
          </a:xfrm>
          <a:prstGeom prst="rect">
            <a:avLst/>
          </a:prstGeom>
        </p:spPr>
        <p:txBody>
          <a:bodyPr/>
          <a:lstStyle/>
          <a:p>
            <a:endParaRPr lang="sl-SI"/>
          </a:p>
        </p:txBody>
      </p:sp>
      <p:sp>
        <p:nvSpPr>
          <p:cNvPr id="6" name="Označba mesta številke diapozitiva 5">
            <a:extLst>
              <a:ext uri="{FF2B5EF4-FFF2-40B4-BE49-F238E27FC236}">
                <a16:creationId xmlns:a16="http://schemas.microsoft.com/office/drawing/2014/main" id="{51BADEA6-4399-4DB2-AB21-4C549102B1BB}"/>
              </a:ext>
            </a:extLst>
          </p:cNvPr>
          <p:cNvSpPr>
            <a:spLocks noGrp="1"/>
          </p:cNvSpPr>
          <p:nvPr>
            <p:ph type="sldNum" sz="quarter" idx="12"/>
          </p:nvPr>
        </p:nvSpPr>
        <p:spPr>
          <a:xfrm>
            <a:off x="6457950" y="6356350"/>
            <a:ext cx="2057400" cy="365125"/>
          </a:xfrm>
          <a:prstGeom prst="rect">
            <a:avLst/>
          </a:prstGeom>
        </p:spPr>
        <p:txBody>
          <a:bodyPr/>
          <a:lstStyle/>
          <a:p>
            <a:fld id="{F72576D8-2D00-4CDC-B447-18EAE221DA06}" type="slidenum">
              <a:rPr lang="sl-SI" smtClean="0"/>
              <a:t>‹#›</a:t>
            </a:fld>
            <a:endParaRPr lang="sl-SI"/>
          </a:p>
        </p:txBody>
      </p:sp>
    </p:spTree>
    <p:extLst>
      <p:ext uri="{BB962C8B-B14F-4D97-AF65-F5344CB8AC3E}">
        <p14:creationId xmlns:p14="http://schemas.microsoft.com/office/powerpoint/2010/main" val="27249226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CC2FBD4-9A68-4AA3-AAD9-3E2DF340AA0F}"/>
              </a:ext>
            </a:extLst>
          </p:cNvPr>
          <p:cNvSpPr>
            <a:spLocks noGrp="1"/>
          </p:cNvSpPr>
          <p:nvPr>
            <p:ph type="title"/>
          </p:nvPr>
        </p:nvSpPr>
        <p:spPr>
          <a:xfrm>
            <a:off x="623888" y="1709738"/>
            <a:ext cx="7886700" cy="2852737"/>
          </a:xfrm>
        </p:spPr>
        <p:txBody>
          <a:bodyPr anchor="b"/>
          <a:lstStyle>
            <a:lvl1pPr>
              <a:defRPr sz="6000"/>
            </a:lvl1pPr>
          </a:lstStyle>
          <a:p>
            <a:r>
              <a:rPr lang="sl-SI"/>
              <a:t>Kliknite, če želite urediti slog naslova matrice</a:t>
            </a:r>
          </a:p>
        </p:txBody>
      </p:sp>
      <p:sp>
        <p:nvSpPr>
          <p:cNvPr id="3" name="Označba mesta besedila 2">
            <a:extLst>
              <a:ext uri="{FF2B5EF4-FFF2-40B4-BE49-F238E27FC236}">
                <a16:creationId xmlns:a16="http://schemas.microsoft.com/office/drawing/2014/main" id="{00192976-397F-4527-AE45-B7910A01B07A}"/>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a:t>Kliknite za urejanje slogov besedila matrice</a:t>
            </a:r>
          </a:p>
        </p:txBody>
      </p:sp>
      <p:sp>
        <p:nvSpPr>
          <p:cNvPr id="4" name="Označba mesta datuma 3">
            <a:extLst>
              <a:ext uri="{FF2B5EF4-FFF2-40B4-BE49-F238E27FC236}">
                <a16:creationId xmlns:a16="http://schemas.microsoft.com/office/drawing/2014/main" id="{3177F7F5-F1A2-4B5C-95C7-44E2ACC851E3}"/>
              </a:ext>
            </a:extLst>
          </p:cNvPr>
          <p:cNvSpPr>
            <a:spLocks noGrp="1"/>
          </p:cNvSpPr>
          <p:nvPr>
            <p:ph type="dt" sz="half" idx="10"/>
          </p:nvPr>
        </p:nvSpPr>
        <p:spPr>
          <a:xfrm>
            <a:off x="628650" y="6356350"/>
            <a:ext cx="2057400" cy="365125"/>
          </a:xfrm>
          <a:prstGeom prst="rect">
            <a:avLst/>
          </a:prstGeom>
        </p:spPr>
        <p:txBody>
          <a:bodyPr/>
          <a:lstStyle/>
          <a:p>
            <a:fld id="{C5B16509-43A4-4CC2-B15D-1105820618E0}" type="datetime1">
              <a:rPr lang="sl-SI" smtClean="0"/>
              <a:t>14.12.2023</a:t>
            </a:fld>
            <a:endParaRPr lang="sl-SI"/>
          </a:p>
        </p:txBody>
      </p:sp>
      <p:sp>
        <p:nvSpPr>
          <p:cNvPr id="5" name="Označba mesta noge 4">
            <a:extLst>
              <a:ext uri="{FF2B5EF4-FFF2-40B4-BE49-F238E27FC236}">
                <a16:creationId xmlns:a16="http://schemas.microsoft.com/office/drawing/2014/main" id="{118E9EFA-2805-4DCD-8085-317B5AF50C41}"/>
              </a:ext>
            </a:extLst>
          </p:cNvPr>
          <p:cNvSpPr>
            <a:spLocks noGrp="1"/>
          </p:cNvSpPr>
          <p:nvPr>
            <p:ph type="ftr" sz="quarter" idx="11"/>
          </p:nvPr>
        </p:nvSpPr>
        <p:spPr>
          <a:xfrm>
            <a:off x="3028950" y="6356350"/>
            <a:ext cx="3086100" cy="365125"/>
          </a:xfrm>
          <a:prstGeom prst="rect">
            <a:avLst/>
          </a:prstGeom>
        </p:spPr>
        <p:txBody>
          <a:bodyPr/>
          <a:lstStyle/>
          <a:p>
            <a:endParaRPr lang="sl-SI"/>
          </a:p>
        </p:txBody>
      </p:sp>
      <p:sp>
        <p:nvSpPr>
          <p:cNvPr id="6" name="Označba mesta številke diapozitiva 5">
            <a:extLst>
              <a:ext uri="{FF2B5EF4-FFF2-40B4-BE49-F238E27FC236}">
                <a16:creationId xmlns:a16="http://schemas.microsoft.com/office/drawing/2014/main" id="{241C1563-24E9-425D-98CA-8134A783C074}"/>
              </a:ext>
            </a:extLst>
          </p:cNvPr>
          <p:cNvSpPr>
            <a:spLocks noGrp="1"/>
          </p:cNvSpPr>
          <p:nvPr>
            <p:ph type="sldNum" sz="quarter" idx="12"/>
          </p:nvPr>
        </p:nvSpPr>
        <p:spPr>
          <a:xfrm>
            <a:off x="6457950" y="6356350"/>
            <a:ext cx="2057400" cy="365125"/>
          </a:xfrm>
          <a:prstGeom prst="rect">
            <a:avLst/>
          </a:prstGeom>
        </p:spPr>
        <p:txBody>
          <a:bodyPr/>
          <a:lstStyle/>
          <a:p>
            <a:fld id="{F72576D8-2D00-4CDC-B447-18EAE221DA06}" type="slidenum">
              <a:rPr lang="sl-SI" smtClean="0"/>
              <a:t>‹#›</a:t>
            </a:fld>
            <a:endParaRPr lang="sl-SI"/>
          </a:p>
        </p:txBody>
      </p:sp>
    </p:spTree>
    <p:extLst>
      <p:ext uri="{BB962C8B-B14F-4D97-AF65-F5344CB8AC3E}">
        <p14:creationId xmlns:p14="http://schemas.microsoft.com/office/powerpoint/2010/main" val="33030459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B6B96A1-8F1F-41D4-AC91-366D7F2DA336}"/>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3F33BE25-2A81-4CFA-83E6-1F188FD3D607}"/>
              </a:ext>
            </a:extLst>
          </p:cNvPr>
          <p:cNvSpPr>
            <a:spLocks noGrp="1"/>
          </p:cNvSpPr>
          <p:nvPr>
            <p:ph sz="half" idx="1"/>
          </p:nvPr>
        </p:nvSpPr>
        <p:spPr>
          <a:xfrm>
            <a:off x="628650" y="1825625"/>
            <a:ext cx="3867150" cy="435133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vsebine 3">
            <a:extLst>
              <a:ext uri="{FF2B5EF4-FFF2-40B4-BE49-F238E27FC236}">
                <a16:creationId xmlns:a16="http://schemas.microsoft.com/office/drawing/2014/main" id="{F8EF324F-18CD-45B1-ADD4-B188788D07FE}"/>
              </a:ext>
            </a:extLst>
          </p:cNvPr>
          <p:cNvSpPr>
            <a:spLocks noGrp="1"/>
          </p:cNvSpPr>
          <p:nvPr>
            <p:ph sz="half" idx="2"/>
          </p:nvPr>
        </p:nvSpPr>
        <p:spPr>
          <a:xfrm>
            <a:off x="4648200" y="1825625"/>
            <a:ext cx="3867150" cy="435133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datuma 4">
            <a:extLst>
              <a:ext uri="{FF2B5EF4-FFF2-40B4-BE49-F238E27FC236}">
                <a16:creationId xmlns:a16="http://schemas.microsoft.com/office/drawing/2014/main" id="{8FA460A3-8981-416A-9F7F-79D34EF91521}"/>
              </a:ext>
            </a:extLst>
          </p:cNvPr>
          <p:cNvSpPr>
            <a:spLocks noGrp="1"/>
          </p:cNvSpPr>
          <p:nvPr>
            <p:ph type="dt" sz="half" idx="10"/>
          </p:nvPr>
        </p:nvSpPr>
        <p:spPr>
          <a:xfrm>
            <a:off x="628650" y="6356350"/>
            <a:ext cx="2057400" cy="365125"/>
          </a:xfrm>
          <a:prstGeom prst="rect">
            <a:avLst/>
          </a:prstGeom>
        </p:spPr>
        <p:txBody>
          <a:bodyPr/>
          <a:lstStyle/>
          <a:p>
            <a:fld id="{6DC1819B-24A9-466D-8A57-15E810E15672}" type="datetime1">
              <a:rPr lang="sl-SI" smtClean="0"/>
              <a:t>14.12.2023</a:t>
            </a:fld>
            <a:endParaRPr lang="sl-SI"/>
          </a:p>
        </p:txBody>
      </p:sp>
      <p:sp>
        <p:nvSpPr>
          <p:cNvPr id="6" name="Označba mesta noge 5">
            <a:extLst>
              <a:ext uri="{FF2B5EF4-FFF2-40B4-BE49-F238E27FC236}">
                <a16:creationId xmlns:a16="http://schemas.microsoft.com/office/drawing/2014/main" id="{B474F7F2-3039-4C6F-9312-BCA18830E58D}"/>
              </a:ext>
            </a:extLst>
          </p:cNvPr>
          <p:cNvSpPr>
            <a:spLocks noGrp="1"/>
          </p:cNvSpPr>
          <p:nvPr>
            <p:ph type="ftr" sz="quarter" idx="11"/>
          </p:nvPr>
        </p:nvSpPr>
        <p:spPr>
          <a:xfrm>
            <a:off x="3028950" y="6356350"/>
            <a:ext cx="3086100" cy="365125"/>
          </a:xfrm>
          <a:prstGeom prst="rect">
            <a:avLst/>
          </a:prstGeom>
        </p:spPr>
        <p:txBody>
          <a:bodyPr/>
          <a:lstStyle/>
          <a:p>
            <a:endParaRPr lang="sl-SI"/>
          </a:p>
        </p:txBody>
      </p:sp>
      <p:sp>
        <p:nvSpPr>
          <p:cNvPr id="7" name="Označba mesta številke diapozitiva 6">
            <a:extLst>
              <a:ext uri="{FF2B5EF4-FFF2-40B4-BE49-F238E27FC236}">
                <a16:creationId xmlns:a16="http://schemas.microsoft.com/office/drawing/2014/main" id="{4E8D5C6F-F619-47D0-BE8A-7D8EE7BD273D}"/>
              </a:ext>
            </a:extLst>
          </p:cNvPr>
          <p:cNvSpPr>
            <a:spLocks noGrp="1"/>
          </p:cNvSpPr>
          <p:nvPr>
            <p:ph type="sldNum" sz="quarter" idx="12"/>
          </p:nvPr>
        </p:nvSpPr>
        <p:spPr>
          <a:xfrm>
            <a:off x="6457950" y="6356350"/>
            <a:ext cx="2057400" cy="365125"/>
          </a:xfrm>
          <a:prstGeom prst="rect">
            <a:avLst/>
          </a:prstGeom>
        </p:spPr>
        <p:txBody>
          <a:bodyPr/>
          <a:lstStyle/>
          <a:p>
            <a:fld id="{F72576D8-2D00-4CDC-B447-18EAE221DA06}" type="slidenum">
              <a:rPr lang="sl-SI" smtClean="0"/>
              <a:t>‹#›</a:t>
            </a:fld>
            <a:endParaRPr lang="sl-SI"/>
          </a:p>
        </p:txBody>
      </p:sp>
    </p:spTree>
    <p:extLst>
      <p:ext uri="{BB962C8B-B14F-4D97-AF65-F5344CB8AC3E}">
        <p14:creationId xmlns:p14="http://schemas.microsoft.com/office/powerpoint/2010/main" val="1505487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Postavitev po meri">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97528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4BAF742-0B67-4C2A-9034-B5F294611747}"/>
              </a:ext>
            </a:extLst>
          </p:cNvPr>
          <p:cNvSpPr>
            <a:spLocks noGrp="1"/>
          </p:cNvSpPr>
          <p:nvPr>
            <p:ph type="title"/>
          </p:nvPr>
        </p:nvSpPr>
        <p:spPr>
          <a:xfrm>
            <a:off x="630238" y="365125"/>
            <a:ext cx="7886700" cy="1325563"/>
          </a:xfrm>
        </p:spPr>
        <p:txBody>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82A16B6A-8E35-4554-B6FA-14129AE18566}"/>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4" name="Označba mesta vsebine 3">
            <a:extLst>
              <a:ext uri="{FF2B5EF4-FFF2-40B4-BE49-F238E27FC236}">
                <a16:creationId xmlns:a16="http://schemas.microsoft.com/office/drawing/2014/main" id="{B54AD2C4-3B10-48AB-A5C5-E3C42312E85E}"/>
              </a:ext>
            </a:extLst>
          </p:cNvPr>
          <p:cNvSpPr>
            <a:spLocks noGrp="1"/>
          </p:cNvSpPr>
          <p:nvPr>
            <p:ph sz="half" idx="2"/>
          </p:nvPr>
        </p:nvSpPr>
        <p:spPr>
          <a:xfrm>
            <a:off x="630238" y="2505075"/>
            <a:ext cx="3868737" cy="368458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besedila 4">
            <a:extLst>
              <a:ext uri="{FF2B5EF4-FFF2-40B4-BE49-F238E27FC236}">
                <a16:creationId xmlns:a16="http://schemas.microsoft.com/office/drawing/2014/main" id="{166F8A8A-11B5-4CFF-9C5C-C8F15DA71D8F}"/>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6" name="Označba mesta vsebine 5">
            <a:extLst>
              <a:ext uri="{FF2B5EF4-FFF2-40B4-BE49-F238E27FC236}">
                <a16:creationId xmlns:a16="http://schemas.microsoft.com/office/drawing/2014/main" id="{E6B8DC39-AEB4-401B-9537-BA40B325D6CA}"/>
              </a:ext>
            </a:extLst>
          </p:cNvPr>
          <p:cNvSpPr>
            <a:spLocks noGrp="1"/>
          </p:cNvSpPr>
          <p:nvPr>
            <p:ph sz="quarter" idx="4"/>
          </p:nvPr>
        </p:nvSpPr>
        <p:spPr>
          <a:xfrm>
            <a:off x="4629150" y="2505075"/>
            <a:ext cx="3887788" cy="368458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7" name="Označba mesta datuma 6">
            <a:extLst>
              <a:ext uri="{FF2B5EF4-FFF2-40B4-BE49-F238E27FC236}">
                <a16:creationId xmlns:a16="http://schemas.microsoft.com/office/drawing/2014/main" id="{9B5C8218-578E-4C5B-93C2-85B53AEC5F4A}"/>
              </a:ext>
            </a:extLst>
          </p:cNvPr>
          <p:cNvSpPr>
            <a:spLocks noGrp="1"/>
          </p:cNvSpPr>
          <p:nvPr>
            <p:ph type="dt" sz="half" idx="10"/>
          </p:nvPr>
        </p:nvSpPr>
        <p:spPr>
          <a:xfrm>
            <a:off x="628650" y="6356350"/>
            <a:ext cx="2057400" cy="365125"/>
          </a:xfrm>
          <a:prstGeom prst="rect">
            <a:avLst/>
          </a:prstGeom>
        </p:spPr>
        <p:txBody>
          <a:bodyPr/>
          <a:lstStyle/>
          <a:p>
            <a:fld id="{2B2203CD-DD82-4459-A039-B0089925AE3D}" type="datetime1">
              <a:rPr lang="sl-SI" smtClean="0"/>
              <a:t>14.12.2023</a:t>
            </a:fld>
            <a:endParaRPr lang="sl-SI"/>
          </a:p>
        </p:txBody>
      </p:sp>
      <p:sp>
        <p:nvSpPr>
          <p:cNvPr id="8" name="Označba mesta noge 7">
            <a:extLst>
              <a:ext uri="{FF2B5EF4-FFF2-40B4-BE49-F238E27FC236}">
                <a16:creationId xmlns:a16="http://schemas.microsoft.com/office/drawing/2014/main" id="{DEB4A8CB-7C98-485D-84D3-A6033AAD2552}"/>
              </a:ext>
            </a:extLst>
          </p:cNvPr>
          <p:cNvSpPr>
            <a:spLocks noGrp="1"/>
          </p:cNvSpPr>
          <p:nvPr>
            <p:ph type="ftr" sz="quarter" idx="11"/>
          </p:nvPr>
        </p:nvSpPr>
        <p:spPr>
          <a:xfrm>
            <a:off x="3028950" y="6356350"/>
            <a:ext cx="3086100" cy="365125"/>
          </a:xfrm>
          <a:prstGeom prst="rect">
            <a:avLst/>
          </a:prstGeom>
        </p:spPr>
        <p:txBody>
          <a:bodyPr/>
          <a:lstStyle/>
          <a:p>
            <a:endParaRPr lang="sl-SI"/>
          </a:p>
        </p:txBody>
      </p:sp>
      <p:sp>
        <p:nvSpPr>
          <p:cNvPr id="9" name="Označba mesta številke diapozitiva 8">
            <a:extLst>
              <a:ext uri="{FF2B5EF4-FFF2-40B4-BE49-F238E27FC236}">
                <a16:creationId xmlns:a16="http://schemas.microsoft.com/office/drawing/2014/main" id="{8E9DD9DF-4433-4BA6-A164-94114A583C35}"/>
              </a:ext>
            </a:extLst>
          </p:cNvPr>
          <p:cNvSpPr>
            <a:spLocks noGrp="1"/>
          </p:cNvSpPr>
          <p:nvPr>
            <p:ph type="sldNum" sz="quarter" idx="12"/>
          </p:nvPr>
        </p:nvSpPr>
        <p:spPr>
          <a:xfrm>
            <a:off x="6457950" y="6356350"/>
            <a:ext cx="2057400" cy="365125"/>
          </a:xfrm>
          <a:prstGeom prst="rect">
            <a:avLst/>
          </a:prstGeom>
        </p:spPr>
        <p:txBody>
          <a:bodyPr/>
          <a:lstStyle/>
          <a:p>
            <a:fld id="{F72576D8-2D00-4CDC-B447-18EAE221DA06}" type="slidenum">
              <a:rPr lang="sl-SI" smtClean="0"/>
              <a:t>‹#›</a:t>
            </a:fld>
            <a:endParaRPr lang="sl-SI"/>
          </a:p>
        </p:txBody>
      </p:sp>
    </p:spTree>
    <p:extLst>
      <p:ext uri="{BB962C8B-B14F-4D97-AF65-F5344CB8AC3E}">
        <p14:creationId xmlns:p14="http://schemas.microsoft.com/office/powerpoint/2010/main" val="37942966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amo naslov">
    <p:spTree>
      <p:nvGrpSpPr>
        <p:cNvPr id="1" name=""/>
        <p:cNvGrpSpPr/>
        <p:nvPr/>
      </p:nvGrpSpPr>
      <p:grpSpPr>
        <a:xfrm>
          <a:off x="0" y="0"/>
          <a:ext cx="0" cy="0"/>
          <a:chOff x="0" y="0"/>
          <a:chExt cx="0" cy="0"/>
        </a:xfrm>
      </p:grpSpPr>
      <p:pic>
        <p:nvPicPr>
          <p:cNvPr id="7" name="Grafika 6">
            <a:extLst>
              <a:ext uri="{FF2B5EF4-FFF2-40B4-BE49-F238E27FC236}">
                <a16:creationId xmlns:a16="http://schemas.microsoft.com/office/drawing/2014/main" id="{9C93AECE-49AA-4D26-AD3D-E8447F95506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28184" y="6237312"/>
            <a:ext cx="2505075" cy="400050"/>
          </a:xfrm>
          <a:prstGeom prst="rect">
            <a:avLst/>
          </a:prstGeom>
        </p:spPr>
      </p:pic>
    </p:spTree>
    <p:extLst>
      <p:ext uri="{BB962C8B-B14F-4D97-AF65-F5344CB8AC3E}">
        <p14:creationId xmlns:p14="http://schemas.microsoft.com/office/powerpoint/2010/main" val="18146374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a:extLst>
              <a:ext uri="{FF2B5EF4-FFF2-40B4-BE49-F238E27FC236}">
                <a16:creationId xmlns:a16="http://schemas.microsoft.com/office/drawing/2014/main" id="{4CE392B5-5DAA-45B2-9FDC-E49C4184731A}"/>
              </a:ext>
            </a:extLst>
          </p:cNvPr>
          <p:cNvSpPr>
            <a:spLocks noGrp="1"/>
          </p:cNvSpPr>
          <p:nvPr>
            <p:ph type="dt" sz="half" idx="10"/>
          </p:nvPr>
        </p:nvSpPr>
        <p:spPr>
          <a:xfrm>
            <a:off x="628650" y="6356350"/>
            <a:ext cx="2057400" cy="365125"/>
          </a:xfrm>
          <a:prstGeom prst="rect">
            <a:avLst/>
          </a:prstGeom>
        </p:spPr>
        <p:txBody>
          <a:bodyPr/>
          <a:lstStyle/>
          <a:p>
            <a:fld id="{CED29480-1739-46AF-AC4E-62D3CEE53FB5}" type="datetime1">
              <a:rPr lang="sl-SI" smtClean="0"/>
              <a:t>14.12.2023</a:t>
            </a:fld>
            <a:endParaRPr lang="sl-SI"/>
          </a:p>
        </p:txBody>
      </p:sp>
      <p:sp>
        <p:nvSpPr>
          <p:cNvPr id="3" name="Označba mesta noge 2">
            <a:extLst>
              <a:ext uri="{FF2B5EF4-FFF2-40B4-BE49-F238E27FC236}">
                <a16:creationId xmlns:a16="http://schemas.microsoft.com/office/drawing/2014/main" id="{9BAC88BC-EBD0-41CB-A33E-762C4CA0E2E7}"/>
              </a:ext>
            </a:extLst>
          </p:cNvPr>
          <p:cNvSpPr>
            <a:spLocks noGrp="1"/>
          </p:cNvSpPr>
          <p:nvPr>
            <p:ph type="ftr" sz="quarter" idx="11"/>
          </p:nvPr>
        </p:nvSpPr>
        <p:spPr>
          <a:xfrm>
            <a:off x="3028950" y="6356350"/>
            <a:ext cx="3086100" cy="365125"/>
          </a:xfrm>
          <a:prstGeom prst="rect">
            <a:avLst/>
          </a:prstGeom>
        </p:spPr>
        <p:txBody>
          <a:bodyPr/>
          <a:lstStyle/>
          <a:p>
            <a:endParaRPr lang="sl-SI"/>
          </a:p>
        </p:txBody>
      </p:sp>
      <p:sp>
        <p:nvSpPr>
          <p:cNvPr id="4" name="Označba mesta številke diapozitiva 3">
            <a:extLst>
              <a:ext uri="{FF2B5EF4-FFF2-40B4-BE49-F238E27FC236}">
                <a16:creationId xmlns:a16="http://schemas.microsoft.com/office/drawing/2014/main" id="{FD1A95BD-F1AB-42D0-9FBB-1D52B6D59E65}"/>
              </a:ext>
            </a:extLst>
          </p:cNvPr>
          <p:cNvSpPr>
            <a:spLocks noGrp="1"/>
          </p:cNvSpPr>
          <p:nvPr>
            <p:ph type="sldNum" sz="quarter" idx="12"/>
          </p:nvPr>
        </p:nvSpPr>
        <p:spPr>
          <a:xfrm>
            <a:off x="6457950" y="6356350"/>
            <a:ext cx="2057400" cy="365125"/>
          </a:xfrm>
          <a:prstGeom prst="rect">
            <a:avLst/>
          </a:prstGeom>
        </p:spPr>
        <p:txBody>
          <a:bodyPr/>
          <a:lstStyle/>
          <a:p>
            <a:fld id="{F72576D8-2D00-4CDC-B447-18EAE221DA06}" type="slidenum">
              <a:rPr lang="sl-SI" smtClean="0"/>
              <a:t>‹#›</a:t>
            </a:fld>
            <a:endParaRPr lang="sl-SI"/>
          </a:p>
        </p:txBody>
      </p:sp>
    </p:spTree>
    <p:extLst>
      <p:ext uri="{BB962C8B-B14F-4D97-AF65-F5344CB8AC3E}">
        <p14:creationId xmlns:p14="http://schemas.microsoft.com/office/powerpoint/2010/main" val="31426764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5B59552-5301-467E-AD39-613D2C636454}"/>
              </a:ext>
            </a:extLst>
          </p:cNvPr>
          <p:cNvSpPr>
            <a:spLocks noGrp="1"/>
          </p:cNvSpPr>
          <p:nvPr>
            <p:ph type="title"/>
          </p:nvPr>
        </p:nvSpPr>
        <p:spPr>
          <a:xfrm>
            <a:off x="630238" y="457200"/>
            <a:ext cx="2949575" cy="1600200"/>
          </a:xfrm>
        </p:spPr>
        <p:txBody>
          <a:bodyPr anchor="b"/>
          <a:lstStyle>
            <a:lvl1pPr>
              <a:defRPr sz="3200"/>
            </a:lvl1pPr>
          </a:lstStyle>
          <a:p>
            <a:r>
              <a:rPr lang="sl-SI"/>
              <a:t>Kliknite, če želite urediti slog naslova matrice</a:t>
            </a:r>
          </a:p>
        </p:txBody>
      </p:sp>
      <p:sp>
        <p:nvSpPr>
          <p:cNvPr id="3" name="Označba mesta vsebine 2">
            <a:extLst>
              <a:ext uri="{FF2B5EF4-FFF2-40B4-BE49-F238E27FC236}">
                <a16:creationId xmlns:a16="http://schemas.microsoft.com/office/drawing/2014/main" id="{8D7ECB9A-CE21-44E9-B716-1827D8B266DD}"/>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besedila 3">
            <a:extLst>
              <a:ext uri="{FF2B5EF4-FFF2-40B4-BE49-F238E27FC236}">
                <a16:creationId xmlns:a16="http://schemas.microsoft.com/office/drawing/2014/main" id="{41F8FFDE-A55B-4B87-8672-6EB002AF0B7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90D72E0D-BAD3-4439-A062-1AC779B8AD10}"/>
              </a:ext>
            </a:extLst>
          </p:cNvPr>
          <p:cNvSpPr>
            <a:spLocks noGrp="1"/>
          </p:cNvSpPr>
          <p:nvPr>
            <p:ph type="dt" sz="half" idx="10"/>
          </p:nvPr>
        </p:nvSpPr>
        <p:spPr>
          <a:xfrm>
            <a:off x="628650" y="6356350"/>
            <a:ext cx="2057400" cy="365125"/>
          </a:xfrm>
          <a:prstGeom prst="rect">
            <a:avLst/>
          </a:prstGeom>
        </p:spPr>
        <p:txBody>
          <a:bodyPr/>
          <a:lstStyle/>
          <a:p>
            <a:fld id="{1D11CD19-FC93-4F7F-B510-E27EDECF24AC}" type="datetime1">
              <a:rPr lang="sl-SI" smtClean="0"/>
              <a:t>14.12.2023</a:t>
            </a:fld>
            <a:endParaRPr lang="sl-SI"/>
          </a:p>
        </p:txBody>
      </p:sp>
      <p:sp>
        <p:nvSpPr>
          <p:cNvPr id="6" name="Označba mesta noge 5">
            <a:extLst>
              <a:ext uri="{FF2B5EF4-FFF2-40B4-BE49-F238E27FC236}">
                <a16:creationId xmlns:a16="http://schemas.microsoft.com/office/drawing/2014/main" id="{6708C0F6-06F7-490B-9F9F-E2026689DD8F}"/>
              </a:ext>
            </a:extLst>
          </p:cNvPr>
          <p:cNvSpPr>
            <a:spLocks noGrp="1"/>
          </p:cNvSpPr>
          <p:nvPr>
            <p:ph type="ftr" sz="quarter" idx="11"/>
          </p:nvPr>
        </p:nvSpPr>
        <p:spPr>
          <a:xfrm>
            <a:off x="3028950" y="6356350"/>
            <a:ext cx="3086100" cy="365125"/>
          </a:xfrm>
          <a:prstGeom prst="rect">
            <a:avLst/>
          </a:prstGeom>
        </p:spPr>
        <p:txBody>
          <a:bodyPr/>
          <a:lstStyle/>
          <a:p>
            <a:endParaRPr lang="sl-SI"/>
          </a:p>
        </p:txBody>
      </p:sp>
      <p:sp>
        <p:nvSpPr>
          <p:cNvPr id="7" name="Označba mesta številke diapozitiva 6">
            <a:extLst>
              <a:ext uri="{FF2B5EF4-FFF2-40B4-BE49-F238E27FC236}">
                <a16:creationId xmlns:a16="http://schemas.microsoft.com/office/drawing/2014/main" id="{5FC594B8-39F7-4777-84AA-B421E670342A}"/>
              </a:ext>
            </a:extLst>
          </p:cNvPr>
          <p:cNvSpPr>
            <a:spLocks noGrp="1"/>
          </p:cNvSpPr>
          <p:nvPr>
            <p:ph type="sldNum" sz="quarter" idx="12"/>
          </p:nvPr>
        </p:nvSpPr>
        <p:spPr>
          <a:xfrm>
            <a:off x="6457950" y="6356350"/>
            <a:ext cx="2057400" cy="365125"/>
          </a:xfrm>
          <a:prstGeom prst="rect">
            <a:avLst/>
          </a:prstGeom>
        </p:spPr>
        <p:txBody>
          <a:bodyPr/>
          <a:lstStyle/>
          <a:p>
            <a:fld id="{F72576D8-2D00-4CDC-B447-18EAE221DA06}" type="slidenum">
              <a:rPr lang="sl-SI" smtClean="0"/>
              <a:t>‹#›</a:t>
            </a:fld>
            <a:endParaRPr lang="sl-SI"/>
          </a:p>
        </p:txBody>
      </p:sp>
    </p:spTree>
    <p:extLst>
      <p:ext uri="{BB962C8B-B14F-4D97-AF65-F5344CB8AC3E}">
        <p14:creationId xmlns:p14="http://schemas.microsoft.com/office/powerpoint/2010/main" val="16061527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AD674D8-CCE8-4B27-9C97-C4088945FD76}"/>
              </a:ext>
            </a:extLst>
          </p:cNvPr>
          <p:cNvSpPr>
            <a:spLocks noGrp="1"/>
          </p:cNvSpPr>
          <p:nvPr>
            <p:ph type="title"/>
          </p:nvPr>
        </p:nvSpPr>
        <p:spPr>
          <a:xfrm>
            <a:off x="630238" y="457200"/>
            <a:ext cx="2949575" cy="1600200"/>
          </a:xfrm>
        </p:spPr>
        <p:txBody>
          <a:bodyPr anchor="b"/>
          <a:lstStyle>
            <a:lvl1pPr>
              <a:defRPr sz="3200"/>
            </a:lvl1pPr>
          </a:lstStyle>
          <a:p>
            <a:r>
              <a:rPr lang="sl-SI"/>
              <a:t>Kliknite, če želite urediti slog naslova matrice</a:t>
            </a:r>
          </a:p>
        </p:txBody>
      </p:sp>
      <p:sp>
        <p:nvSpPr>
          <p:cNvPr id="3" name="Označba mesta slike 2">
            <a:extLst>
              <a:ext uri="{FF2B5EF4-FFF2-40B4-BE49-F238E27FC236}">
                <a16:creationId xmlns:a16="http://schemas.microsoft.com/office/drawing/2014/main" id="{2FF991FB-DD3C-4552-B143-EF03584ED7C0}"/>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značba mesta besedila 3">
            <a:extLst>
              <a:ext uri="{FF2B5EF4-FFF2-40B4-BE49-F238E27FC236}">
                <a16:creationId xmlns:a16="http://schemas.microsoft.com/office/drawing/2014/main" id="{E7198816-445F-4390-BBE1-C7ADC0942C8F}"/>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30763FD9-8EAE-4141-B56F-CFBA547C42BD}"/>
              </a:ext>
            </a:extLst>
          </p:cNvPr>
          <p:cNvSpPr>
            <a:spLocks noGrp="1"/>
          </p:cNvSpPr>
          <p:nvPr>
            <p:ph type="dt" sz="half" idx="10"/>
          </p:nvPr>
        </p:nvSpPr>
        <p:spPr>
          <a:xfrm>
            <a:off x="628650" y="6356350"/>
            <a:ext cx="2057400" cy="365125"/>
          </a:xfrm>
          <a:prstGeom prst="rect">
            <a:avLst/>
          </a:prstGeom>
        </p:spPr>
        <p:txBody>
          <a:bodyPr/>
          <a:lstStyle/>
          <a:p>
            <a:fld id="{D47063A8-31F5-4138-ACCC-BE59BD85638D}" type="datetime1">
              <a:rPr lang="sl-SI" smtClean="0"/>
              <a:t>14.12.2023</a:t>
            </a:fld>
            <a:endParaRPr lang="sl-SI"/>
          </a:p>
        </p:txBody>
      </p:sp>
      <p:sp>
        <p:nvSpPr>
          <p:cNvPr id="6" name="Označba mesta noge 5">
            <a:extLst>
              <a:ext uri="{FF2B5EF4-FFF2-40B4-BE49-F238E27FC236}">
                <a16:creationId xmlns:a16="http://schemas.microsoft.com/office/drawing/2014/main" id="{C117FCCD-57CE-4544-93E7-51ADF50FCF8A}"/>
              </a:ext>
            </a:extLst>
          </p:cNvPr>
          <p:cNvSpPr>
            <a:spLocks noGrp="1"/>
          </p:cNvSpPr>
          <p:nvPr>
            <p:ph type="ftr" sz="quarter" idx="11"/>
          </p:nvPr>
        </p:nvSpPr>
        <p:spPr>
          <a:xfrm>
            <a:off x="3028950" y="6356350"/>
            <a:ext cx="3086100" cy="365125"/>
          </a:xfrm>
          <a:prstGeom prst="rect">
            <a:avLst/>
          </a:prstGeom>
        </p:spPr>
        <p:txBody>
          <a:bodyPr/>
          <a:lstStyle/>
          <a:p>
            <a:endParaRPr lang="sl-SI"/>
          </a:p>
        </p:txBody>
      </p:sp>
      <p:sp>
        <p:nvSpPr>
          <p:cNvPr id="7" name="Označba mesta številke diapozitiva 6">
            <a:extLst>
              <a:ext uri="{FF2B5EF4-FFF2-40B4-BE49-F238E27FC236}">
                <a16:creationId xmlns:a16="http://schemas.microsoft.com/office/drawing/2014/main" id="{9A7F427B-3F09-4243-B0AF-9314408138BF}"/>
              </a:ext>
            </a:extLst>
          </p:cNvPr>
          <p:cNvSpPr>
            <a:spLocks noGrp="1"/>
          </p:cNvSpPr>
          <p:nvPr>
            <p:ph type="sldNum" sz="quarter" idx="12"/>
          </p:nvPr>
        </p:nvSpPr>
        <p:spPr>
          <a:xfrm>
            <a:off x="6457950" y="6356350"/>
            <a:ext cx="2057400" cy="365125"/>
          </a:xfrm>
          <a:prstGeom prst="rect">
            <a:avLst/>
          </a:prstGeom>
        </p:spPr>
        <p:txBody>
          <a:bodyPr/>
          <a:lstStyle/>
          <a:p>
            <a:fld id="{F72576D8-2D00-4CDC-B447-18EAE221DA06}" type="slidenum">
              <a:rPr lang="sl-SI" smtClean="0"/>
              <a:t>‹#›</a:t>
            </a:fld>
            <a:endParaRPr lang="sl-SI"/>
          </a:p>
        </p:txBody>
      </p:sp>
    </p:spTree>
    <p:extLst>
      <p:ext uri="{BB962C8B-B14F-4D97-AF65-F5344CB8AC3E}">
        <p14:creationId xmlns:p14="http://schemas.microsoft.com/office/powerpoint/2010/main" val="22043055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E05EB27-B81B-432A-B2E6-5A2C74AF47EB}"/>
              </a:ext>
            </a:extLst>
          </p:cNvPr>
          <p:cNvSpPr>
            <a:spLocks noGrp="1"/>
          </p:cNvSpPr>
          <p:nvPr>
            <p:ph type="title"/>
          </p:nvPr>
        </p:nvSpPr>
        <p:spPr/>
        <p:txBody>
          <a:bodyPr/>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476B26CE-ADC2-452C-B621-3504289B15C9}"/>
              </a:ext>
            </a:extLst>
          </p:cNvPr>
          <p:cNvSpPr>
            <a:spLocks noGrp="1"/>
          </p:cNvSpPr>
          <p:nvPr>
            <p:ph type="body" orient="vert" idx="1"/>
          </p:nvPr>
        </p:nvSpPr>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CA11E594-4000-46A7-861D-BB2670279304}"/>
              </a:ext>
            </a:extLst>
          </p:cNvPr>
          <p:cNvSpPr>
            <a:spLocks noGrp="1"/>
          </p:cNvSpPr>
          <p:nvPr>
            <p:ph type="dt" sz="half" idx="10"/>
          </p:nvPr>
        </p:nvSpPr>
        <p:spPr>
          <a:xfrm>
            <a:off x="628650" y="6356350"/>
            <a:ext cx="2057400" cy="365125"/>
          </a:xfrm>
          <a:prstGeom prst="rect">
            <a:avLst/>
          </a:prstGeom>
        </p:spPr>
        <p:txBody>
          <a:bodyPr/>
          <a:lstStyle/>
          <a:p>
            <a:fld id="{9268F607-77BB-407E-BAE5-A4286C6D7A53}" type="datetime1">
              <a:rPr lang="sl-SI" smtClean="0"/>
              <a:t>14.12.2023</a:t>
            </a:fld>
            <a:endParaRPr lang="sl-SI"/>
          </a:p>
        </p:txBody>
      </p:sp>
      <p:sp>
        <p:nvSpPr>
          <p:cNvPr id="5" name="Označba mesta noge 4">
            <a:extLst>
              <a:ext uri="{FF2B5EF4-FFF2-40B4-BE49-F238E27FC236}">
                <a16:creationId xmlns:a16="http://schemas.microsoft.com/office/drawing/2014/main" id="{9B493CA0-DE34-41BC-8F80-9A3B6429DF67}"/>
              </a:ext>
            </a:extLst>
          </p:cNvPr>
          <p:cNvSpPr>
            <a:spLocks noGrp="1"/>
          </p:cNvSpPr>
          <p:nvPr>
            <p:ph type="ftr" sz="quarter" idx="11"/>
          </p:nvPr>
        </p:nvSpPr>
        <p:spPr>
          <a:xfrm>
            <a:off x="3028950" y="6356350"/>
            <a:ext cx="3086100" cy="365125"/>
          </a:xfrm>
          <a:prstGeom prst="rect">
            <a:avLst/>
          </a:prstGeom>
        </p:spPr>
        <p:txBody>
          <a:bodyPr/>
          <a:lstStyle/>
          <a:p>
            <a:endParaRPr lang="sl-SI"/>
          </a:p>
        </p:txBody>
      </p:sp>
      <p:sp>
        <p:nvSpPr>
          <p:cNvPr id="6" name="Označba mesta številke diapozitiva 5">
            <a:extLst>
              <a:ext uri="{FF2B5EF4-FFF2-40B4-BE49-F238E27FC236}">
                <a16:creationId xmlns:a16="http://schemas.microsoft.com/office/drawing/2014/main" id="{DFC06D86-9CB6-4A1A-AFBD-999F1958D389}"/>
              </a:ext>
            </a:extLst>
          </p:cNvPr>
          <p:cNvSpPr>
            <a:spLocks noGrp="1"/>
          </p:cNvSpPr>
          <p:nvPr>
            <p:ph type="sldNum" sz="quarter" idx="12"/>
          </p:nvPr>
        </p:nvSpPr>
        <p:spPr>
          <a:xfrm>
            <a:off x="6457950" y="6356350"/>
            <a:ext cx="2057400" cy="365125"/>
          </a:xfrm>
          <a:prstGeom prst="rect">
            <a:avLst/>
          </a:prstGeom>
        </p:spPr>
        <p:txBody>
          <a:bodyPr/>
          <a:lstStyle/>
          <a:p>
            <a:fld id="{F72576D8-2D00-4CDC-B447-18EAE221DA06}" type="slidenum">
              <a:rPr lang="sl-SI" smtClean="0"/>
              <a:t>‹#›</a:t>
            </a:fld>
            <a:endParaRPr lang="sl-SI"/>
          </a:p>
        </p:txBody>
      </p:sp>
    </p:spTree>
    <p:extLst>
      <p:ext uri="{BB962C8B-B14F-4D97-AF65-F5344CB8AC3E}">
        <p14:creationId xmlns:p14="http://schemas.microsoft.com/office/powerpoint/2010/main" val="31647928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a:extLst>
              <a:ext uri="{FF2B5EF4-FFF2-40B4-BE49-F238E27FC236}">
                <a16:creationId xmlns:a16="http://schemas.microsoft.com/office/drawing/2014/main" id="{48B5A1B3-E602-46DE-A356-450E0DB8BAE4}"/>
              </a:ext>
            </a:extLst>
          </p:cNvPr>
          <p:cNvSpPr>
            <a:spLocks noGrp="1"/>
          </p:cNvSpPr>
          <p:nvPr>
            <p:ph type="title" orient="vert"/>
          </p:nvPr>
        </p:nvSpPr>
        <p:spPr>
          <a:xfrm>
            <a:off x="6543675" y="365125"/>
            <a:ext cx="1971675" cy="5811838"/>
          </a:xfrm>
        </p:spPr>
        <p:txBody>
          <a:bodyPr vert="eaVert"/>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23F090A3-CE8B-4BC4-9A40-C3A4BB9AEA2D}"/>
              </a:ext>
            </a:extLst>
          </p:cNvPr>
          <p:cNvSpPr>
            <a:spLocks noGrp="1"/>
          </p:cNvSpPr>
          <p:nvPr>
            <p:ph type="body" orient="vert" idx="1"/>
          </p:nvPr>
        </p:nvSpPr>
        <p:spPr>
          <a:xfrm>
            <a:off x="628650" y="365125"/>
            <a:ext cx="5762625" cy="5811838"/>
          </a:xfrm>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81F8B9EC-81D8-459C-8045-B5A7087CC459}"/>
              </a:ext>
            </a:extLst>
          </p:cNvPr>
          <p:cNvSpPr>
            <a:spLocks noGrp="1"/>
          </p:cNvSpPr>
          <p:nvPr>
            <p:ph type="dt" sz="half" idx="10"/>
          </p:nvPr>
        </p:nvSpPr>
        <p:spPr>
          <a:xfrm>
            <a:off x="628650" y="6356350"/>
            <a:ext cx="2057400" cy="365125"/>
          </a:xfrm>
          <a:prstGeom prst="rect">
            <a:avLst/>
          </a:prstGeom>
        </p:spPr>
        <p:txBody>
          <a:bodyPr/>
          <a:lstStyle/>
          <a:p>
            <a:fld id="{13CFD9AF-0985-4A42-829E-F2B96719EB9F}" type="datetime1">
              <a:rPr lang="sl-SI" smtClean="0"/>
              <a:t>14.12.2023</a:t>
            </a:fld>
            <a:endParaRPr lang="sl-SI"/>
          </a:p>
        </p:txBody>
      </p:sp>
      <p:sp>
        <p:nvSpPr>
          <p:cNvPr id="5" name="Označba mesta noge 4">
            <a:extLst>
              <a:ext uri="{FF2B5EF4-FFF2-40B4-BE49-F238E27FC236}">
                <a16:creationId xmlns:a16="http://schemas.microsoft.com/office/drawing/2014/main" id="{780BF98C-171A-42AD-8F88-3DD686913BCB}"/>
              </a:ext>
            </a:extLst>
          </p:cNvPr>
          <p:cNvSpPr>
            <a:spLocks noGrp="1"/>
          </p:cNvSpPr>
          <p:nvPr>
            <p:ph type="ftr" sz="quarter" idx="11"/>
          </p:nvPr>
        </p:nvSpPr>
        <p:spPr>
          <a:xfrm>
            <a:off x="3028950" y="6356350"/>
            <a:ext cx="3086100" cy="365125"/>
          </a:xfrm>
          <a:prstGeom prst="rect">
            <a:avLst/>
          </a:prstGeom>
        </p:spPr>
        <p:txBody>
          <a:bodyPr/>
          <a:lstStyle/>
          <a:p>
            <a:endParaRPr lang="sl-SI"/>
          </a:p>
        </p:txBody>
      </p:sp>
      <p:sp>
        <p:nvSpPr>
          <p:cNvPr id="6" name="Označba mesta številke diapozitiva 5">
            <a:extLst>
              <a:ext uri="{FF2B5EF4-FFF2-40B4-BE49-F238E27FC236}">
                <a16:creationId xmlns:a16="http://schemas.microsoft.com/office/drawing/2014/main" id="{1FB1353F-C1F0-480E-B9AC-4AC58B2BCC47}"/>
              </a:ext>
            </a:extLst>
          </p:cNvPr>
          <p:cNvSpPr>
            <a:spLocks noGrp="1"/>
          </p:cNvSpPr>
          <p:nvPr>
            <p:ph type="sldNum" sz="quarter" idx="12"/>
          </p:nvPr>
        </p:nvSpPr>
        <p:spPr>
          <a:xfrm>
            <a:off x="6457950" y="6356350"/>
            <a:ext cx="2057400" cy="365125"/>
          </a:xfrm>
          <a:prstGeom prst="rect">
            <a:avLst/>
          </a:prstGeom>
        </p:spPr>
        <p:txBody>
          <a:bodyPr/>
          <a:lstStyle/>
          <a:p>
            <a:fld id="{F72576D8-2D00-4CDC-B447-18EAE221DA06}" type="slidenum">
              <a:rPr lang="sl-SI" smtClean="0"/>
              <a:t>‹#›</a:t>
            </a:fld>
            <a:endParaRPr lang="sl-SI"/>
          </a:p>
        </p:txBody>
      </p:sp>
    </p:spTree>
    <p:extLst>
      <p:ext uri="{BB962C8B-B14F-4D97-AF65-F5344CB8AC3E}">
        <p14:creationId xmlns:p14="http://schemas.microsoft.com/office/powerpoint/2010/main" val="14919148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C947EDE-5787-4442-9679-90B5DC296964}"/>
              </a:ext>
            </a:extLst>
          </p:cNvPr>
          <p:cNvSpPr>
            <a:spLocks noGrp="1"/>
          </p:cNvSpPr>
          <p:nvPr>
            <p:ph type="ctrTitle"/>
          </p:nvPr>
        </p:nvSpPr>
        <p:spPr>
          <a:xfrm>
            <a:off x="1143000" y="1122363"/>
            <a:ext cx="6858000" cy="2387600"/>
          </a:xfrm>
        </p:spPr>
        <p:txBody>
          <a:bodyPr anchor="b"/>
          <a:lstStyle>
            <a:lvl1pPr algn="ctr">
              <a:defRPr sz="6000"/>
            </a:lvl1pPr>
          </a:lstStyle>
          <a:p>
            <a:r>
              <a:rPr lang="sl-SI"/>
              <a:t>Kliknite, če želite urediti slog naslova matrice</a:t>
            </a:r>
          </a:p>
        </p:txBody>
      </p:sp>
      <p:sp>
        <p:nvSpPr>
          <p:cNvPr id="3" name="Podnaslov 2">
            <a:extLst>
              <a:ext uri="{FF2B5EF4-FFF2-40B4-BE49-F238E27FC236}">
                <a16:creationId xmlns:a16="http://schemas.microsoft.com/office/drawing/2014/main" id="{F978ABF9-E58E-48ED-A35A-C6A88EF599A6}"/>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a:t>Kliknite, če želite urediti slog podnaslova matrice</a:t>
            </a:r>
          </a:p>
        </p:txBody>
      </p:sp>
      <p:sp>
        <p:nvSpPr>
          <p:cNvPr id="4" name="Označba mesta datuma 3">
            <a:extLst>
              <a:ext uri="{FF2B5EF4-FFF2-40B4-BE49-F238E27FC236}">
                <a16:creationId xmlns:a16="http://schemas.microsoft.com/office/drawing/2014/main" id="{2DEFD4E4-A9B4-4E15-A7C7-8D0E193C15ED}"/>
              </a:ext>
            </a:extLst>
          </p:cNvPr>
          <p:cNvSpPr>
            <a:spLocks noGrp="1"/>
          </p:cNvSpPr>
          <p:nvPr>
            <p:ph type="dt" sz="half" idx="10"/>
          </p:nvPr>
        </p:nvSpPr>
        <p:spPr>
          <a:xfrm>
            <a:off x="628650" y="6356350"/>
            <a:ext cx="2057400" cy="365125"/>
          </a:xfrm>
          <a:prstGeom prst="rect">
            <a:avLst/>
          </a:prstGeom>
        </p:spPr>
        <p:txBody>
          <a:bodyPr/>
          <a:lstStyle/>
          <a:p>
            <a:fld id="{021C0E08-69D6-465D-9C61-55502D1DCF71}" type="datetimeFigureOut">
              <a:rPr lang="sl-SI" smtClean="0"/>
              <a:t>14.12.2023</a:t>
            </a:fld>
            <a:endParaRPr lang="sl-SI"/>
          </a:p>
        </p:txBody>
      </p:sp>
      <p:sp>
        <p:nvSpPr>
          <p:cNvPr id="5" name="Označba mesta noge 4">
            <a:extLst>
              <a:ext uri="{FF2B5EF4-FFF2-40B4-BE49-F238E27FC236}">
                <a16:creationId xmlns:a16="http://schemas.microsoft.com/office/drawing/2014/main" id="{6C69C725-1E9F-45B3-9030-96B78BC8B2B5}"/>
              </a:ext>
            </a:extLst>
          </p:cNvPr>
          <p:cNvSpPr>
            <a:spLocks noGrp="1"/>
          </p:cNvSpPr>
          <p:nvPr>
            <p:ph type="ftr" sz="quarter" idx="11"/>
          </p:nvPr>
        </p:nvSpPr>
        <p:spPr>
          <a:xfrm>
            <a:off x="3028950" y="6356350"/>
            <a:ext cx="3086100" cy="365125"/>
          </a:xfrm>
          <a:prstGeom prst="rect">
            <a:avLst/>
          </a:prstGeom>
        </p:spPr>
        <p:txBody>
          <a:bodyPr/>
          <a:lstStyle/>
          <a:p>
            <a:endParaRPr lang="sl-SI"/>
          </a:p>
        </p:txBody>
      </p:sp>
      <p:sp>
        <p:nvSpPr>
          <p:cNvPr id="6" name="Označba mesta številke diapozitiva 5">
            <a:extLst>
              <a:ext uri="{FF2B5EF4-FFF2-40B4-BE49-F238E27FC236}">
                <a16:creationId xmlns:a16="http://schemas.microsoft.com/office/drawing/2014/main" id="{D1F993A2-9359-4167-99DC-9F24C94858E0}"/>
              </a:ext>
            </a:extLst>
          </p:cNvPr>
          <p:cNvSpPr>
            <a:spLocks noGrp="1"/>
          </p:cNvSpPr>
          <p:nvPr>
            <p:ph type="sldNum" sz="quarter" idx="12"/>
          </p:nvPr>
        </p:nvSpPr>
        <p:spPr>
          <a:xfrm>
            <a:off x="6457950" y="6356350"/>
            <a:ext cx="2057400" cy="365125"/>
          </a:xfrm>
          <a:prstGeom prst="rect">
            <a:avLst/>
          </a:prstGeom>
        </p:spPr>
        <p:txBody>
          <a:bodyPr/>
          <a:lstStyle/>
          <a:p>
            <a:fld id="{4063DD27-0F14-46F3-8D58-C3E1F64F8661}" type="slidenum">
              <a:rPr lang="sl-SI" smtClean="0"/>
              <a:t>‹#›</a:t>
            </a:fld>
            <a:endParaRPr lang="sl-SI"/>
          </a:p>
        </p:txBody>
      </p:sp>
    </p:spTree>
    <p:extLst>
      <p:ext uri="{BB962C8B-B14F-4D97-AF65-F5344CB8AC3E}">
        <p14:creationId xmlns:p14="http://schemas.microsoft.com/office/powerpoint/2010/main" val="34315313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89CC657-D3E6-4F29-80CB-CE91E8499688}"/>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902BFDCE-F091-4C7B-AC01-8E575C20B3FC}"/>
              </a:ext>
            </a:extLst>
          </p:cNvPr>
          <p:cNvSpPr>
            <a:spLocks noGrp="1"/>
          </p:cNvSpPr>
          <p:nvPr>
            <p:ph idx="1"/>
          </p:nvPr>
        </p:nvSpPr>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256F39FD-669F-4844-BDDC-6B27A7AEF35C}"/>
              </a:ext>
            </a:extLst>
          </p:cNvPr>
          <p:cNvSpPr>
            <a:spLocks noGrp="1"/>
          </p:cNvSpPr>
          <p:nvPr>
            <p:ph type="dt" sz="half" idx="10"/>
          </p:nvPr>
        </p:nvSpPr>
        <p:spPr>
          <a:xfrm>
            <a:off x="628650" y="6356350"/>
            <a:ext cx="2057400" cy="365125"/>
          </a:xfrm>
          <a:prstGeom prst="rect">
            <a:avLst/>
          </a:prstGeom>
        </p:spPr>
        <p:txBody>
          <a:bodyPr/>
          <a:lstStyle/>
          <a:p>
            <a:fld id="{021C0E08-69D6-465D-9C61-55502D1DCF71}" type="datetimeFigureOut">
              <a:rPr lang="sl-SI" smtClean="0"/>
              <a:t>14.12.2023</a:t>
            </a:fld>
            <a:endParaRPr lang="sl-SI"/>
          </a:p>
        </p:txBody>
      </p:sp>
      <p:sp>
        <p:nvSpPr>
          <p:cNvPr id="5" name="Označba mesta noge 4">
            <a:extLst>
              <a:ext uri="{FF2B5EF4-FFF2-40B4-BE49-F238E27FC236}">
                <a16:creationId xmlns:a16="http://schemas.microsoft.com/office/drawing/2014/main" id="{CDD6A16F-0213-410E-BC36-D49EF92D45F3}"/>
              </a:ext>
            </a:extLst>
          </p:cNvPr>
          <p:cNvSpPr>
            <a:spLocks noGrp="1"/>
          </p:cNvSpPr>
          <p:nvPr>
            <p:ph type="ftr" sz="quarter" idx="11"/>
          </p:nvPr>
        </p:nvSpPr>
        <p:spPr>
          <a:xfrm>
            <a:off x="3028950" y="6356350"/>
            <a:ext cx="3086100" cy="365125"/>
          </a:xfrm>
          <a:prstGeom prst="rect">
            <a:avLst/>
          </a:prstGeom>
        </p:spPr>
        <p:txBody>
          <a:bodyPr/>
          <a:lstStyle/>
          <a:p>
            <a:endParaRPr lang="sl-SI"/>
          </a:p>
        </p:txBody>
      </p:sp>
      <p:sp>
        <p:nvSpPr>
          <p:cNvPr id="6" name="Označba mesta številke diapozitiva 5">
            <a:extLst>
              <a:ext uri="{FF2B5EF4-FFF2-40B4-BE49-F238E27FC236}">
                <a16:creationId xmlns:a16="http://schemas.microsoft.com/office/drawing/2014/main" id="{936BAF34-9044-45FC-BAE2-1773596779B9}"/>
              </a:ext>
            </a:extLst>
          </p:cNvPr>
          <p:cNvSpPr>
            <a:spLocks noGrp="1"/>
          </p:cNvSpPr>
          <p:nvPr>
            <p:ph type="sldNum" sz="quarter" idx="12"/>
          </p:nvPr>
        </p:nvSpPr>
        <p:spPr>
          <a:xfrm>
            <a:off x="6457950" y="6356350"/>
            <a:ext cx="2057400" cy="365125"/>
          </a:xfrm>
          <a:prstGeom prst="rect">
            <a:avLst/>
          </a:prstGeom>
        </p:spPr>
        <p:txBody>
          <a:bodyPr/>
          <a:lstStyle/>
          <a:p>
            <a:fld id="{4063DD27-0F14-46F3-8D58-C3E1F64F8661}" type="slidenum">
              <a:rPr lang="sl-SI" smtClean="0"/>
              <a:t>‹#›</a:t>
            </a:fld>
            <a:endParaRPr lang="sl-SI"/>
          </a:p>
        </p:txBody>
      </p:sp>
    </p:spTree>
    <p:extLst>
      <p:ext uri="{BB962C8B-B14F-4D97-AF65-F5344CB8AC3E}">
        <p14:creationId xmlns:p14="http://schemas.microsoft.com/office/powerpoint/2010/main" val="1417818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6229DA8-5BB5-4AAD-80D2-49F4128B4E26}"/>
              </a:ext>
            </a:extLst>
          </p:cNvPr>
          <p:cNvSpPr>
            <a:spLocks noGrp="1"/>
          </p:cNvSpPr>
          <p:nvPr>
            <p:ph type="title"/>
          </p:nvPr>
        </p:nvSpPr>
        <p:spPr>
          <a:xfrm>
            <a:off x="623888" y="1709738"/>
            <a:ext cx="7886700" cy="2852737"/>
          </a:xfrm>
        </p:spPr>
        <p:txBody>
          <a:bodyPr anchor="b"/>
          <a:lstStyle>
            <a:lvl1pPr>
              <a:defRPr sz="6000"/>
            </a:lvl1pPr>
          </a:lstStyle>
          <a:p>
            <a:r>
              <a:rPr lang="sl-SI"/>
              <a:t>Kliknite, če želite urediti slog naslova matrice</a:t>
            </a:r>
          </a:p>
        </p:txBody>
      </p:sp>
      <p:sp>
        <p:nvSpPr>
          <p:cNvPr id="3" name="Označba mesta besedila 2">
            <a:extLst>
              <a:ext uri="{FF2B5EF4-FFF2-40B4-BE49-F238E27FC236}">
                <a16:creationId xmlns:a16="http://schemas.microsoft.com/office/drawing/2014/main" id="{91A28D1F-AD87-4237-9A81-85C88EA215FB}"/>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a:t>Kliknite za urejanje slogov besedila matrice</a:t>
            </a:r>
          </a:p>
        </p:txBody>
      </p:sp>
      <p:sp>
        <p:nvSpPr>
          <p:cNvPr id="4" name="Označba mesta datuma 3">
            <a:extLst>
              <a:ext uri="{FF2B5EF4-FFF2-40B4-BE49-F238E27FC236}">
                <a16:creationId xmlns:a16="http://schemas.microsoft.com/office/drawing/2014/main" id="{A84453A7-27EB-4A30-B15C-047EABCE90FF}"/>
              </a:ext>
            </a:extLst>
          </p:cNvPr>
          <p:cNvSpPr>
            <a:spLocks noGrp="1"/>
          </p:cNvSpPr>
          <p:nvPr>
            <p:ph type="dt" sz="half" idx="10"/>
          </p:nvPr>
        </p:nvSpPr>
        <p:spPr>
          <a:xfrm>
            <a:off x="628650" y="6356350"/>
            <a:ext cx="2057400" cy="365125"/>
          </a:xfrm>
          <a:prstGeom prst="rect">
            <a:avLst/>
          </a:prstGeom>
        </p:spPr>
        <p:txBody>
          <a:bodyPr/>
          <a:lstStyle/>
          <a:p>
            <a:fld id="{021C0E08-69D6-465D-9C61-55502D1DCF71}" type="datetimeFigureOut">
              <a:rPr lang="sl-SI" smtClean="0"/>
              <a:t>14.12.2023</a:t>
            </a:fld>
            <a:endParaRPr lang="sl-SI"/>
          </a:p>
        </p:txBody>
      </p:sp>
      <p:sp>
        <p:nvSpPr>
          <p:cNvPr id="5" name="Označba mesta noge 4">
            <a:extLst>
              <a:ext uri="{FF2B5EF4-FFF2-40B4-BE49-F238E27FC236}">
                <a16:creationId xmlns:a16="http://schemas.microsoft.com/office/drawing/2014/main" id="{E8BAE47C-47E2-4687-9426-2863996CD347}"/>
              </a:ext>
            </a:extLst>
          </p:cNvPr>
          <p:cNvSpPr>
            <a:spLocks noGrp="1"/>
          </p:cNvSpPr>
          <p:nvPr>
            <p:ph type="ftr" sz="quarter" idx="11"/>
          </p:nvPr>
        </p:nvSpPr>
        <p:spPr>
          <a:xfrm>
            <a:off x="3028950" y="6356350"/>
            <a:ext cx="3086100" cy="365125"/>
          </a:xfrm>
          <a:prstGeom prst="rect">
            <a:avLst/>
          </a:prstGeom>
        </p:spPr>
        <p:txBody>
          <a:bodyPr/>
          <a:lstStyle/>
          <a:p>
            <a:endParaRPr lang="sl-SI"/>
          </a:p>
        </p:txBody>
      </p:sp>
      <p:sp>
        <p:nvSpPr>
          <p:cNvPr id="6" name="Označba mesta številke diapozitiva 5">
            <a:extLst>
              <a:ext uri="{FF2B5EF4-FFF2-40B4-BE49-F238E27FC236}">
                <a16:creationId xmlns:a16="http://schemas.microsoft.com/office/drawing/2014/main" id="{13D8DCCE-11D1-4FB6-8859-AE2FBC721C68}"/>
              </a:ext>
            </a:extLst>
          </p:cNvPr>
          <p:cNvSpPr>
            <a:spLocks noGrp="1"/>
          </p:cNvSpPr>
          <p:nvPr>
            <p:ph type="sldNum" sz="quarter" idx="12"/>
          </p:nvPr>
        </p:nvSpPr>
        <p:spPr>
          <a:xfrm>
            <a:off x="6457950" y="6356350"/>
            <a:ext cx="2057400" cy="365125"/>
          </a:xfrm>
          <a:prstGeom prst="rect">
            <a:avLst/>
          </a:prstGeom>
        </p:spPr>
        <p:txBody>
          <a:bodyPr/>
          <a:lstStyle/>
          <a:p>
            <a:fld id="{4063DD27-0F14-46F3-8D58-C3E1F64F8661}" type="slidenum">
              <a:rPr lang="sl-SI" smtClean="0"/>
              <a:t>‹#›</a:t>
            </a:fld>
            <a:endParaRPr lang="sl-SI"/>
          </a:p>
        </p:txBody>
      </p:sp>
    </p:spTree>
    <p:extLst>
      <p:ext uri="{BB962C8B-B14F-4D97-AF65-F5344CB8AC3E}">
        <p14:creationId xmlns:p14="http://schemas.microsoft.com/office/powerpoint/2010/main" val="2764867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Postavitev po meri">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4612C21-9194-4568-B10E-704AA6C7FF33}"/>
              </a:ext>
            </a:extLst>
          </p:cNvPr>
          <p:cNvSpPr>
            <a:spLocks noGrp="1"/>
          </p:cNvSpPr>
          <p:nvPr>
            <p:ph type="title"/>
          </p:nvPr>
        </p:nvSpPr>
        <p:spPr/>
        <p:txBody>
          <a:bodyPr/>
          <a:lstStyle/>
          <a:p>
            <a:r>
              <a:rPr lang="sl-SI"/>
              <a:t>Kliknite, če želite urediti slog naslova matrice</a:t>
            </a:r>
          </a:p>
        </p:txBody>
      </p:sp>
    </p:spTree>
    <p:extLst>
      <p:ext uri="{BB962C8B-B14F-4D97-AF65-F5344CB8AC3E}">
        <p14:creationId xmlns:p14="http://schemas.microsoft.com/office/powerpoint/2010/main" val="17867853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31D0BAF-2D3F-4B61-8801-A81D18E85977}"/>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FD7DBC68-6DC8-4D60-B027-917B01C045F8}"/>
              </a:ext>
            </a:extLst>
          </p:cNvPr>
          <p:cNvSpPr>
            <a:spLocks noGrp="1"/>
          </p:cNvSpPr>
          <p:nvPr>
            <p:ph sz="half" idx="1"/>
          </p:nvPr>
        </p:nvSpPr>
        <p:spPr>
          <a:xfrm>
            <a:off x="628650" y="1825625"/>
            <a:ext cx="3867150" cy="435133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vsebine 3">
            <a:extLst>
              <a:ext uri="{FF2B5EF4-FFF2-40B4-BE49-F238E27FC236}">
                <a16:creationId xmlns:a16="http://schemas.microsoft.com/office/drawing/2014/main" id="{63FA5EB3-1C7B-4842-BAEE-CA7DF28223E4}"/>
              </a:ext>
            </a:extLst>
          </p:cNvPr>
          <p:cNvSpPr>
            <a:spLocks noGrp="1"/>
          </p:cNvSpPr>
          <p:nvPr>
            <p:ph sz="half" idx="2"/>
          </p:nvPr>
        </p:nvSpPr>
        <p:spPr>
          <a:xfrm>
            <a:off x="4648200" y="1825625"/>
            <a:ext cx="3867150" cy="435133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datuma 4">
            <a:extLst>
              <a:ext uri="{FF2B5EF4-FFF2-40B4-BE49-F238E27FC236}">
                <a16:creationId xmlns:a16="http://schemas.microsoft.com/office/drawing/2014/main" id="{D3C64406-185F-420C-B4DE-948E0FABCFC3}"/>
              </a:ext>
            </a:extLst>
          </p:cNvPr>
          <p:cNvSpPr>
            <a:spLocks noGrp="1"/>
          </p:cNvSpPr>
          <p:nvPr>
            <p:ph type="dt" sz="half" idx="10"/>
          </p:nvPr>
        </p:nvSpPr>
        <p:spPr>
          <a:xfrm>
            <a:off x="628650" y="6356350"/>
            <a:ext cx="2057400" cy="365125"/>
          </a:xfrm>
          <a:prstGeom prst="rect">
            <a:avLst/>
          </a:prstGeom>
        </p:spPr>
        <p:txBody>
          <a:bodyPr/>
          <a:lstStyle/>
          <a:p>
            <a:fld id="{021C0E08-69D6-465D-9C61-55502D1DCF71}" type="datetimeFigureOut">
              <a:rPr lang="sl-SI" smtClean="0"/>
              <a:t>14.12.2023</a:t>
            </a:fld>
            <a:endParaRPr lang="sl-SI"/>
          </a:p>
        </p:txBody>
      </p:sp>
      <p:sp>
        <p:nvSpPr>
          <p:cNvPr id="6" name="Označba mesta noge 5">
            <a:extLst>
              <a:ext uri="{FF2B5EF4-FFF2-40B4-BE49-F238E27FC236}">
                <a16:creationId xmlns:a16="http://schemas.microsoft.com/office/drawing/2014/main" id="{0EDA4FB8-EF4E-4FF5-A5CC-3585D27EF1E8}"/>
              </a:ext>
            </a:extLst>
          </p:cNvPr>
          <p:cNvSpPr>
            <a:spLocks noGrp="1"/>
          </p:cNvSpPr>
          <p:nvPr>
            <p:ph type="ftr" sz="quarter" idx="11"/>
          </p:nvPr>
        </p:nvSpPr>
        <p:spPr>
          <a:xfrm>
            <a:off x="3028950" y="6356350"/>
            <a:ext cx="3086100" cy="365125"/>
          </a:xfrm>
          <a:prstGeom prst="rect">
            <a:avLst/>
          </a:prstGeom>
        </p:spPr>
        <p:txBody>
          <a:bodyPr/>
          <a:lstStyle/>
          <a:p>
            <a:endParaRPr lang="sl-SI"/>
          </a:p>
        </p:txBody>
      </p:sp>
      <p:sp>
        <p:nvSpPr>
          <p:cNvPr id="7" name="Označba mesta številke diapozitiva 6">
            <a:extLst>
              <a:ext uri="{FF2B5EF4-FFF2-40B4-BE49-F238E27FC236}">
                <a16:creationId xmlns:a16="http://schemas.microsoft.com/office/drawing/2014/main" id="{0C2B8519-B271-4F3C-A322-14A3761DA737}"/>
              </a:ext>
            </a:extLst>
          </p:cNvPr>
          <p:cNvSpPr>
            <a:spLocks noGrp="1"/>
          </p:cNvSpPr>
          <p:nvPr>
            <p:ph type="sldNum" sz="quarter" idx="12"/>
          </p:nvPr>
        </p:nvSpPr>
        <p:spPr>
          <a:xfrm>
            <a:off x="6457950" y="6356350"/>
            <a:ext cx="2057400" cy="365125"/>
          </a:xfrm>
          <a:prstGeom prst="rect">
            <a:avLst/>
          </a:prstGeom>
        </p:spPr>
        <p:txBody>
          <a:bodyPr/>
          <a:lstStyle/>
          <a:p>
            <a:fld id="{4063DD27-0F14-46F3-8D58-C3E1F64F8661}" type="slidenum">
              <a:rPr lang="sl-SI" smtClean="0"/>
              <a:t>‹#›</a:t>
            </a:fld>
            <a:endParaRPr lang="sl-SI"/>
          </a:p>
        </p:txBody>
      </p:sp>
    </p:spTree>
    <p:extLst>
      <p:ext uri="{BB962C8B-B14F-4D97-AF65-F5344CB8AC3E}">
        <p14:creationId xmlns:p14="http://schemas.microsoft.com/office/powerpoint/2010/main" val="32807822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9D6D847-BE58-4B90-A351-F3433E14B96E}"/>
              </a:ext>
            </a:extLst>
          </p:cNvPr>
          <p:cNvSpPr>
            <a:spLocks noGrp="1"/>
          </p:cNvSpPr>
          <p:nvPr>
            <p:ph type="title"/>
          </p:nvPr>
        </p:nvSpPr>
        <p:spPr>
          <a:xfrm>
            <a:off x="630238" y="365125"/>
            <a:ext cx="7886700" cy="1325563"/>
          </a:xfrm>
        </p:spPr>
        <p:txBody>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78AF517D-2F0C-416A-BE54-9BC3BC99EE69}"/>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4" name="Označba mesta vsebine 3">
            <a:extLst>
              <a:ext uri="{FF2B5EF4-FFF2-40B4-BE49-F238E27FC236}">
                <a16:creationId xmlns:a16="http://schemas.microsoft.com/office/drawing/2014/main" id="{09F7B385-8AAA-4750-B5EB-5A518DDA6EDF}"/>
              </a:ext>
            </a:extLst>
          </p:cNvPr>
          <p:cNvSpPr>
            <a:spLocks noGrp="1"/>
          </p:cNvSpPr>
          <p:nvPr>
            <p:ph sz="half" idx="2"/>
          </p:nvPr>
        </p:nvSpPr>
        <p:spPr>
          <a:xfrm>
            <a:off x="630238" y="2505075"/>
            <a:ext cx="3868737" cy="368458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besedila 4">
            <a:extLst>
              <a:ext uri="{FF2B5EF4-FFF2-40B4-BE49-F238E27FC236}">
                <a16:creationId xmlns:a16="http://schemas.microsoft.com/office/drawing/2014/main" id="{AC09611C-A726-47F1-92BE-F24672F739A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6" name="Označba mesta vsebine 5">
            <a:extLst>
              <a:ext uri="{FF2B5EF4-FFF2-40B4-BE49-F238E27FC236}">
                <a16:creationId xmlns:a16="http://schemas.microsoft.com/office/drawing/2014/main" id="{025A0700-15F8-42CD-B1FD-356352D4682A}"/>
              </a:ext>
            </a:extLst>
          </p:cNvPr>
          <p:cNvSpPr>
            <a:spLocks noGrp="1"/>
          </p:cNvSpPr>
          <p:nvPr>
            <p:ph sz="quarter" idx="4"/>
          </p:nvPr>
        </p:nvSpPr>
        <p:spPr>
          <a:xfrm>
            <a:off x="4629150" y="2505075"/>
            <a:ext cx="3887788" cy="368458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7" name="Označba mesta datuma 6">
            <a:extLst>
              <a:ext uri="{FF2B5EF4-FFF2-40B4-BE49-F238E27FC236}">
                <a16:creationId xmlns:a16="http://schemas.microsoft.com/office/drawing/2014/main" id="{217805CD-3609-4E8E-9539-9BA360011FEE}"/>
              </a:ext>
            </a:extLst>
          </p:cNvPr>
          <p:cNvSpPr>
            <a:spLocks noGrp="1"/>
          </p:cNvSpPr>
          <p:nvPr>
            <p:ph type="dt" sz="half" idx="10"/>
          </p:nvPr>
        </p:nvSpPr>
        <p:spPr>
          <a:xfrm>
            <a:off x="628650" y="6356350"/>
            <a:ext cx="2057400" cy="365125"/>
          </a:xfrm>
          <a:prstGeom prst="rect">
            <a:avLst/>
          </a:prstGeom>
        </p:spPr>
        <p:txBody>
          <a:bodyPr/>
          <a:lstStyle/>
          <a:p>
            <a:fld id="{021C0E08-69D6-465D-9C61-55502D1DCF71}" type="datetimeFigureOut">
              <a:rPr lang="sl-SI" smtClean="0"/>
              <a:t>14.12.2023</a:t>
            </a:fld>
            <a:endParaRPr lang="sl-SI"/>
          </a:p>
        </p:txBody>
      </p:sp>
      <p:sp>
        <p:nvSpPr>
          <p:cNvPr id="8" name="Označba mesta noge 7">
            <a:extLst>
              <a:ext uri="{FF2B5EF4-FFF2-40B4-BE49-F238E27FC236}">
                <a16:creationId xmlns:a16="http://schemas.microsoft.com/office/drawing/2014/main" id="{6DE71FB9-2A8C-4EB5-A886-FCCFB410F6EE}"/>
              </a:ext>
            </a:extLst>
          </p:cNvPr>
          <p:cNvSpPr>
            <a:spLocks noGrp="1"/>
          </p:cNvSpPr>
          <p:nvPr>
            <p:ph type="ftr" sz="quarter" idx="11"/>
          </p:nvPr>
        </p:nvSpPr>
        <p:spPr>
          <a:xfrm>
            <a:off x="3028950" y="6356350"/>
            <a:ext cx="3086100" cy="365125"/>
          </a:xfrm>
          <a:prstGeom prst="rect">
            <a:avLst/>
          </a:prstGeom>
        </p:spPr>
        <p:txBody>
          <a:bodyPr/>
          <a:lstStyle/>
          <a:p>
            <a:endParaRPr lang="sl-SI"/>
          </a:p>
        </p:txBody>
      </p:sp>
      <p:sp>
        <p:nvSpPr>
          <p:cNvPr id="9" name="Označba mesta številke diapozitiva 8">
            <a:extLst>
              <a:ext uri="{FF2B5EF4-FFF2-40B4-BE49-F238E27FC236}">
                <a16:creationId xmlns:a16="http://schemas.microsoft.com/office/drawing/2014/main" id="{924872A2-342D-4C1F-9DC4-6762A5D90119}"/>
              </a:ext>
            </a:extLst>
          </p:cNvPr>
          <p:cNvSpPr>
            <a:spLocks noGrp="1"/>
          </p:cNvSpPr>
          <p:nvPr>
            <p:ph type="sldNum" sz="quarter" idx="12"/>
          </p:nvPr>
        </p:nvSpPr>
        <p:spPr>
          <a:xfrm>
            <a:off x="6457950" y="6356350"/>
            <a:ext cx="2057400" cy="365125"/>
          </a:xfrm>
          <a:prstGeom prst="rect">
            <a:avLst/>
          </a:prstGeom>
        </p:spPr>
        <p:txBody>
          <a:bodyPr/>
          <a:lstStyle/>
          <a:p>
            <a:fld id="{4063DD27-0F14-46F3-8D58-C3E1F64F8661}" type="slidenum">
              <a:rPr lang="sl-SI" smtClean="0"/>
              <a:t>‹#›</a:t>
            </a:fld>
            <a:endParaRPr lang="sl-SI"/>
          </a:p>
        </p:txBody>
      </p:sp>
    </p:spTree>
    <p:extLst>
      <p:ext uri="{BB962C8B-B14F-4D97-AF65-F5344CB8AC3E}">
        <p14:creationId xmlns:p14="http://schemas.microsoft.com/office/powerpoint/2010/main" val="7972830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18F863E-FFC3-4E91-9422-813DC0595775}"/>
              </a:ext>
            </a:extLst>
          </p:cNvPr>
          <p:cNvSpPr>
            <a:spLocks noGrp="1"/>
          </p:cNvSpPr>
          <p:nvPr>
            <p:ph type="title"/>
          </p:nvPr>
        </p:nvSpPr>
        <p:spPr/>
        <p:txBody>
          <a:bodyPr/>
          <a:lstStyle/>
          <a:p>
            <a:r>
              <a:rPr lang="sl-SI"/>
              <a:t>Kliknite, če želite urediti slog naslova matrice</a:t>
            </a:r>
          </a:p>
        </p:txBody>
      </p:sp>
      <p:sp>
        <p:nvSpPr>
          <p:cNvPr id="3" name="Označba mesta datuma 2">
            <a:extLst>
              <a:ext uri="{FF2B5EF4-FFF2-40B4-BE49-F238E27FC236}">
                <a16:creationId xmlns:a16="http://schemas.microsoft.com/office/drawing/2014/main" id="{A1C65E07-A6FC-4038-9EA5-DCCEDA7A84CD}"/>
              </a:ext>
            </a:extLst>
          </p:cNvPr>
          <p:cNvSpPr>
            <a:spLocks noGrp="1"/>
          </p:cNvSpPr>
          <p:nvPr>
            <p:ph type="dt" sz="half" idx="10"/>
          </p:nvPr>
        </p:nvSpPr>
        <p:spPr>
          <a:xfrm>
            <a:off x="628650" y="6356350"/>
            <a:ext cx="2057400" cy="365125"/>
          </a:xfrm>
          <a:prstGeom prst="rect">
            <a:avLst/>
          </a:prstGeom>
        </p:spPr>
        <p:txBody>
          <a:bodyPr/>
          <a:lstStyle/>
          <a:p>
            <a:fld id="{021C0E08-69D6-465D-9C61-55502D1DCF71}" type="datetimeFigureOut">
              <a:rPr lang="sl-SI" smtClean="0"/>
              <a:t>14.12.2023</a:t>
            </a:fld>
            <a:endParaRPr lang="sl-SI"/>
          </a:p>
        </p:txBody>
      </p:sp>
      <p:sp>
        <p:nvSpPr>
          <p:cNvPr id="4" name="Označba mesta noge 3">
            <a:extLst>
              <a:ext uri="{FF2B5EF4-FFF2-40B4-BE49-F238E27FC236}">
                <a16:creationId xmlns:a16="http://schemas.microsoft.com/office/drawing/2014/main" id="{B8B561A3-BE9E-4DC9-AB8E-61CCDA67D837}"/>
              </a:ext>
            </a:extLst>
          </p:cNvPr>
          <p:cNvSpPr>
            <a:spLocks noGrp="1"/>
          </p:cNvSpPr>
          <p:nvPr>
            <p:ph type="ftr" sz="quarter" idx="11"/>
          </p:nvPr>
        </p:nvSpPr>
        <p:spPr>
          <a:xfrm>
            <a:off x="3028950" y="6356350"/>
            <a:ext cx="3086100" cy="365125"/>
          </a:xfrm>
          <a:prstGeom prst="rect">
            <a:avLst/>
          </a:prstGeom>
        </p:spPr>
        <p:txBody>
          <a:bodyPr/>
          <a:lstStyle/>
          <a:p>
            <a:endParaRPr lang="sl-SI"/>
          </a:p>
        </p:txBody>
      </p:sp>
      <p:sp>
        <p:nvSpPr>
          <p:cNvPr id="5" name="Označba mesta številke diapozitiva 4">
            <a:extLst>
              <a:ext uri="{FF2B5EF4-FFF2-40B4-BE49-F238E27FC236}">
                <a16:creationId xmlns:a16="http://schemas.microsoft.com/office/drawing/2014/main" id="{7B0CDF9A-11F5-4D6D-BEE4-240E68067D9B}"/>
              </a:ext>
            </a:extLst>
          </p:cNvPr>
          <p:cNvSpPr>
            <a:spLocks noGrp="1"/>
          </p:cNvSpPr>
          <p:nvPr>
            <p:ph type="sldNum" sz="quarter" idx="12"/>
          </p:nvPr>
        </p:nvSpPr>
        <p:spPr>
          <a:xfrm>
            <a:off x="6457950" y="6356350"/>
            <a:ext cx="2057400" cy="365125"/>
          </a:xfrm>
          <a:prstGeom prst="rect">
            <a:avLst/>
          </a:prstGeom>
        </p:spPr>
        <p:txBody>
          <a:bodyPr/>
          <a:lstStyle/>
          <a:p>
            <a:fld id="{4063DD27-0F14-46F3-8D58-C3E1F64F8661}" type="slidenum">
              <a:rPr lang="sl-SI" smtClean="0"/>
              <a:t>‹#›</a:t>
            </a:fld>
            <a:endParaRPr lang="sl-SI"/>
          </a:p>
        </p:txBody>
      </p:sp>
    </p:spTree>
    <p:extLst>
      <p:ext uri="{BB962C8B-B14F-4D97-AF65-F5344CB8AC3E}">
        <p14:creationId xmlns:p14="http://schemas.microsoft.com/office/powerpoint/2010/main" val="35655521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a:extLst>
              <a:ext uri="{FF2B5EF4-FFF2-40B4-BE49-F238E27FC236}">
                <a16:creationId xmlns:a16="http://schemas.microsoft.com/office/drawing/2014/main" id="{A0F6AD22-B0B3-4DF8-A635-7CC25E117D8D}"/>
              </a:ext>
            </a:extLst>
          </p:cNvPr>
          <p:cNvSpPr>
            <a:spLocks noGrp="1"/>
          </p:cNvSpPr>
          <p:nvPr>
            <p:ph type="dt" sz="half" idx="10"/>
          </p:nvPr>
        </p:nvSpPr>
        <p:spPr>
          <a:xfrm>
            <a:off x="628650" y="6356350"/>
            <a:ext cx="2057400" cy="365125"/>
          </a:xfrm>
          <a:prstGeom prst="rect">
            <a:avLst/>
          </a:prstGeom>
        </p:spPr>
        <p:txBody>
          <a:bodyPr/>
          <a:lstStyle/>
          <a:p>
            <a:fld id="{021C0E08-69D6-465D-9C61-55502D1DCF71}" type="datetimeFigureOut">
              <a:rPr lang="sl-SI" smtClean="0"/>
              <a:t>14.12.2023</a:t>
            </a:fld>
            <a:endParaRPr lang="sl-SI"/>
          </a:p>
        </p:txBody>
      </p:sp>
      <p:sp>
        <p:nvSpPr>
          <p:cNvPr id="3" name="Označba mesta noge 2">
            <a:extLst>
              <a:ext uri="{FF2B5EF4-FFF2-40B4-BE49-F238E27FC236}">
                <a16:creationId xmlns:a16="http://schemas.microsoft.com/office/drawing/2014/main" id="{20D34CD9-74CD-416C-9533-51E671D5EAE0}"/>
              </a:ext>
            </a:extLst>
          </p:cNvPr>
          <p:cNvSpPr>
            <a:spLocks noGrp="1"/>
          </p:cNvSpPr>
          <p:nvPr>
            <p:ph type="ftr" sz="quarter" idx="11"/>
          </p:nvPr>
        </p:nvSpPr>
        <p:spPr>
          <a:xfrm>
            <a:off x="3028950" y="6356350"/>
            <a:ext cx="3086100" cy="365125"/>
          </a:xfrm>
          <a:prstGeom prst="rect">
            <a:avLst/>
          </a:prstGeom>
        </p:spPr>
        <p:txBody>
          <a:bodyPr/>
          <a:lstStyle/>
          <a:p>
            <a:endParaRPr lang="sl-SI"/>
          </a:p>
        </p:txBody>
      </p:sp>
      <p:sp>
        <p:nvSpPr>
          <p:cNvPr id="4" name="Označba mesta številke diapozitiva 3">
            <a:extLst>
              <a:ext uri="{FF2B5EF4-FFF2-40B4-BE49-F238E27FC236}">
                <a16:creationId xmlns:a16="http://schemas.microsoft.com/office/drawing/2014/main" id="{C6D2F6EA-549E-4D81-9D49-9C231CEE4760}"/>
              </a:ext>
            </a:extLst>
          </p:cNvPr>
          <p:cNvSpPr>
            <a:spLocks noGrp="1"/>
          </p:cNvSpPr>
          <p:nvPr>
            <p:ph type="sldNum" sz="quarter" idx="12"/>
          </p:nvPr>
        </p:nvSpPr>
        <p:spPr>
          <a:xfrm>
            <a:off x="6457950" y="6356350"/>
            <a:ext cx="2057400" cy="365125"/>
          </a:xfrm>
          <a:prstGeom prst="rect">
            <a:avLst/>
          </a:prstGeom>
        </p:spPr>
        <p:txBody>
          <a:bodyPr/>
          <a:lstStyle/>
          <a:p>
            <a:fld id="{4063DD27-0F14-46F3-8D58-C3E1F64F8661}" type="slidenum">
              <a:rPr lang="sl-SI" smtClean="0"/>
              <a:t>‹#›</a:t>
            </a:fld>
            <a:endParaRPr lang="sl-SI"/>
          </a:p>
        </p:txBody>
      </p:sp>
    </p:spTree>
    <p:extLst>
      <p:ext uri="{BB962C8B-B14F-4D97-AF65-F5344CB8AC3E}">
        <p14:creationId xmlns:p14="http://schemas.microsoft.com/office/powerpoint/2010/main" val="12746788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0EAF4B2-2E4F-422A-A280-33150ED5FEB1}"/>
              </a:ext>
            </a:extLst>
          </p:cNvPr>
          <p:cNvSpPr>
            <a:spLocks noGrp="1"/>
          </p:cNvSpPr>
          <p:nvPr>
            <p:ph type="title"/>
          </p:nvPr>
        </p:nvSpPr>
        <p:spPr>
          <a:xfrm>
            <a:off x="630238" y="457200"/>
            <a:ext cx="2949575" cy="1600200"/>
          </a:xfrm>
        </p:spPr>
        <p:txBody>
          <a:bodyPr anchor="b"/>
          <a:lstStyle>
            <a:lvl1pPr>
              <a:defRPr sz="3200"/>
            </a:lvl1pPr>
          </a:lstStyle>
          <a:p>
            <a:r>
              <a:rPr lang="sl-SI"/>
              <a:t>Kliknite, če želite urediti slog naslova matrice</a:t>
            </a:r>
          </a:p>
        </p:txBody>
      </p:sp>
      <p:sp>
        <p:nvSpPr>
          <p:cNvPr id="3" name="Označba mesta vsebine 2">
            <a:extLst>
              <a:ext uri="{FF2B5EF4-FFF2-40B4-BE49-F238E27FC236}">
                <a16:creationId xmlns:a16="http://schemas.microsoft.com/office/drawing/2014/main" id="{08C02521-E0E5-439A-BFA8-C564842DF271}"/>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besedila 3">
            <a:extLst>
              <a:ext uri="{FF2B5EF4-FFF2-40B4-BE49-F238E27FC236}">
                <a16:creationId xmlns:a16="http://schemas.microsoft.com/office/drawing/2014/main" id="{682104F4-62FF-4985-A4A0-3E427A718DD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E2FE6D6C-F978-4C95-BBA6-B8A6B2A99BAF}"/>
              </a:ext>
            </a:extLst>
          </p:cNvPr>
          <p:cNvSpPr>
            <a:spLocks noGrp="1"/>
          </p:cNvSpPr>
          <p:nvPr>
            <p:ph type="dt" sz="half" idx="10"/>
          </p:nvPr>
        </p:nvSpPr>
        <p:spPr>
          <a:xfrm>
            <a:off x="628650" y="6356350"/>
            <a:ext cx="2057400" cy="365125"/>
          </a:xfrm>
          <a:prstGeom prst="rect">
            <a:avLst/>
          </a:prstGeom>
        </p:spPr>
        <p:txBody>
          <a:bodyPr/>
          <a:lstStyle/>
          <a:p>
            <a:fld id="{021C0E08-69D6-465D-9C61-55502D1DCF71}" type="datetimeFigureOut">
              <a:rPr lang="sl-SI" smtClean="0"/>
              <a:t>14.12.2023</a:t>
            </a:fld>
            <a:endParaRPr lang="sl-SI"/>
          </a:p>
        </p:txBody>
      </p:sp>
      <p:sp>
        <p:nvSpPr>
          <p:cNvPr id="6" name="Označba mesta noge 5">
            <a:extLst>
              <a:ext uri="{FF2B5EF4-FFF2-40B4-BE49-F238E27FC236}">
                <a16:creationId xmlns:a16="http://schemas.microsoft.com/office/drawing/2014/main" id="{2627488B-F7FF-4756-8D50-E0514E1A9CCC}"/>
              </a:ext>
            </a:extLst>
          </p:cNvPr>
          <p:cNvSpPr>
            <a:spLocks noGrp="1"/>
          </p:cNvSpPr>
          <p:nvPr>
            <p:ph type="ftr" sz="quarter" idx="11"/>
          </p:nvPr>
        </p:nvSpPr>
        <p:spPr>
          <a:xfrm>
            <a:off x="3028950" y="6356350"/>
            <a:ext cx="3086100" cy="365125"/>
          </a:xfrm>
          <a:prstGeom prst="rect">
            <a:avLst/>
          </a:prstGeom>
        </p:spPr>
        <p:txBody>
          <a:bodyPr/>
          <a:lstStyle/>
          <a:p>
            <a:endParaRPr lang="sl-SI"/>
          </a:p>
        </p:txBody>
      </p:sp>
      <p:sp>
        <p:nvSpPr>
          <p:cNvPr id="7" name="Označba mesta številke diapozitiva 6">
            <a:extLst>
              <a:ext uri="{FF2B5EF4-FFF2-40B4-BE49-F238E27FC236}">
                <a16:creationId xmlns:a16="http://schemas.microsoft.com/office/drawing/2014/main" id="{6CDFF952-6B8A-4C08-8B19-CC17C1DAFE16}"/>
              </a:ext>
            </a:extLst>
          </p:cNvPr>
          <p:cNvSpPr>
            <a:spLocks noGrp="1"/>
          </p:cNvSpPr>
          <p:nvPr>
            <p:ph type="sldNum" sz="quarter" idx="12"/>
          </p:nvPr>
        </p:nvSpPr>
        <p:spPr>
          <a:xfrm>
            <a:off x="6457950" y="6356350"/>
            <a:ext cx="2057400" cy="365125"/>
          </a:xfrm>
          <a:prstGeom prst="rect">
            <a:avLst/>
          </a:prstGeom>
        </p:spPr>
        <p:txBody>
          <a:bodyPr/>
          <a:lstStyle/>
          <a:p>
            <a:fld id="{4063DD27-0F14-46F3-8D58-C3E1F64F8661}" type="slidenum">
              <a:rPr lang="sl-SI" smtClean="0"/>
              <a:t>‹#›</a:t>
            </a:fld>
            <a:endParaRPr lang="sl-SI"/>
          </a:p>
        </p:txBody>
      </p:sp>
    </p:spTree>
    <p:extLst>
      <p:ext uri="{BB962C8B-B14F-4D97-AF65-F5344CB8AC3E}">
        <p14:creationId xmlns:p14="http://schemas.microsoft.com/office/powerpoint/2010/main" val="25194769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D8D8198-81D8-402B-A619-285D42703136}"/>
              </a:ext>
            </a:extLst>
          </p:cNvPr>
          <p:cNvSpPr>
            <a:spLocks noGrp="1"/>
          </p:cNvSpPr>
          <p:nvPr>
            <p:ph type="title"/>
          </p:nvPr>
        </p:nvSpPr>
        <p:spPr>
          <a:xfrm>
            <a:off x="630238" y="457200"/>
            <a:ext cx="2949575" cy="1600200"/>
          </a:xfrm>
        </p:spPr>
        <p:txBody>
          <a:bodyPr anchor="b"/>
          <a:lstStyle>
            <a:lvl1pPr>
              <a:defRPr sz="3200"/>
            </a:lvl1pPr>
          </a:lstStyle>
          <a:p>
            <a:r>
              <a:rPr lang="sl-SI"/>
              <a:t>Kliknite, če želite urediti slog naslova matrice</a:t>
            </a:r>
          </a:p>
        </p:txBody>
      </p:sp>
      <p:sp>
        <p:nvSpPr>
          <p:cNvPr id="3" name="Označba mesta slike 2">
            <a:extLst>
              <a:ext uri="{FF2B5EF4-FFF2-40B4-BE49-F238E27FC236}">
                <a16:creationId xmlns:a16="http://schemas.microsoft.com/office/drawing/2014/main" id="{089AC9F8-0120-4676-82F5-8195DA444723}"/>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značba mesta besedila 3">
            <a:extLst>
              <a:ext uri="{FF2B5EF4-FFF2-40B4-BE49-F238E27FC236}">
                <a16:creationId xmlns:a16="http://schemas.microsoft.com/office/drawing/2014/main" id="{2A4D7DA8-A3FC-4BCF-A699-55E3812A269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E61341EC-AAA7-4885-9860-B6AAA001D8AE}"/>
              </a:ext>
            </a:extLst>
          </p:cNvPr>
          <p:cNvSpPr>
            <a:spLocks noGrp="1"/>
          </p:cNvSpPr>
          <p:nvPr>
            <p:ph type="dt" sz="half" idx="10"/>
          </p:nvPr>
        </p:nvSpPr>
        <p:spPr>
          <a:xfrm>
            <a:off x="628650" y="6356350"/>
            <a:ext cx="2057400" cy="365125"/>
          </a:xfrm>
          <a:prstGeom prst="rect">
            <a:avLst/>
          </a:prstGeom>
        </p:spPr>
        <p:txBody>
          <a:bodyPr/>
          <a:lstStyle/>
          <a:p>
            <a:fld id="{021C0E08-69D6-465D-9C61-55502D1DCF71}" type="datetimeFigureOut">
              <a:rPr lang="sl-SI" smtClean="0"/>
              <a:t>14.12.2023</a:t>
            </a:fld>
            <a:endParaRPr lang="sl-SI"/>
          </a:p>
        </p:txBody>
      </p:sp>
      <p:sp>
        <p:nvSpPr>
          <p:cNvPr id="6" name="Označba mesta noge 5">
            <a:extLst>
              <a:ext uri="{FF2B5EF4-FFF2-40B4-BE49-F238E27FC236}">
                <a16:creationId xmlns:a16="http://schemas.microsoft.com/office/drawing/2014/main" id="{EE1FC1A3-8AD6-4486-B321-519124F16820}"/>
              </a:ext>
            </a:extLst>
          </p:cNvPr>
          <p:cNvSpPr>
            <a:spLocks noGrp="1"/>
          </p:cNvSpPr>
          <p:nvPr>
            <p:ph type="ftr" sz="quarter" idx="11"/>
          </p:nvPr>
        </p:nvSpPr>
        <p:spPr>
          <a:xfrm>
            <a:off x="3028950" y="6356350"/>
            <a:ext cx="3086100" cy="365125"/>
          </a:xfrm>
          <a:prstGeom prst="rect">
            <a:avLst/>
          </a:prstGeom>
        </p:spPr>
        <p:txBody>
          <a:bodyPr/>
          <a:lstStyle/>
          <a:p>
            <a:endParaRPr lang="sl-SI"/>
          </a:p>
        </p:txBody>
      </p:sp>
      <p:sp>
        <p:nvSpPr>
          <p:cNvPr id="7" name="Označba mesta številke diapozitiva 6">
            <a:extLst>
              <a:ext uri="{FF2B5EF4-FFF2-40B4-BE49-F238E27FC236}">
                <a16:creationId xmlns:a16="http://schemas.microsoft.com/office/drawing/2014/main" id="{81A78CFB-A393-418A-AD73-28F487AEAF97}"/>
              </a:ext>
            </a:extLst>
          </p:cNvPr>
          <p:cNvSpPr>
            <a:spLocks noGrp="1"/>
          </p:cNvSpPr>
          <p:nvPr>
            <p:ph type="sldNum" sz="quarter" idx="12"/>
          </p:nvPr>
        </p:nvSpPr>
        <p:spPr>
          <a:xfrm>
            <a:off x="6457950" y="6356350"/>
            <a:ext cx="2057400" cy="365125"/>
          </a:xfrm>
          <a:prstGeom prst="rect">
            <a:avLst/>
          </a:prstGeom>
        </p:spPr>
        <p:txBody>
          <a:bodyPr/>
          <a:lstStyle/>
          <a:p>
            <a:fld id="{4063DD27-0F14-46F3-8D58-C3E1F64F8661}" type="slidenum">
              <a:rPr lang="sl-SI" smtClean="0"/>
              <a:t>‹#›</a:t>
            </a:fld>
            <a:endParaRPr lang="sl-SI"/>
          </a:p>
        </p:txBody>
      </p:sp>
    </p:spTree>
    <p:extLst>
      <p:ext uri="{BB962C8B-B14F-4D97-AF65-F5344CB8AC3E}">
        <p14:creationId xmlns:p14="http://schemas.microsoft.com/office/powerpoint/2010/main" val="24172937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07BBCD7-C45D-4661-AC1D-F4D131E2CF03}"/>
              </a:ext>
            </a:extLst>
          </p:cNvPr>
          <p:cNvSpPr>
            <a:spLocks noGrp="1"/>
          </p:cNvSpPr>
          <p:nvPr>
            <p:ph type="title"/>
          </p:nvPr>
        </p:nvSpPr>
        <p:spPr/>
        <p:txBody>
          <a:bodyPr/>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4C747461-EA95-4DD2-96BF-444F705410DD}"/>
              </a:ext>
            </a:extLst>
          </p:cNvPr>
          <p:cNvSpPr>
            <a:spLocks noGrp="1"/>
          </p:cNvSpPr>
          <p:nvPr>
            <p:ph type="body" orient="vert" idx="1"/>
          </p:nvPr>
        </p:nvSpPr>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3C5DF14F-D55E-44DD-9EF7-DBC2B925F418}"/>
              </a:ext>
            </a:extLst>
          </p:cNvPr>
          <p:cNvSpPr>
            <a:spLocks noGrp="1"/>
          </p:cNvSpPr>
          <p:nvPr>
            <p:ph type="dt" sz="half" idx="10"/>
          </p:nvPr>
        </p:nvSpPr>
        <p:spPr>
          <a:xfrm>
            <a:off x="628650" y="6356350"/>
            <a:ext cx="2057400" cy="365125"/>
          </a:xfrm>
          <a:prstGeom prst="rect">
            <a:avLst/>
          </a:prstGeom>
        </p:spPr>
        <p:txBody>
          <a:bodyPr/>
          <a:lstStyle/>
          <a:p>
            <a:fld id="{021C0E08-69D6-465D-9C61-55502D1DCF71}" type="datetimeFigureOut">
              <a:rPr lang="sl-SI" smtClean="0"/>
              <a:t>14.12.2023</a:t>
            </a:fld>
            <a:endParaRPr lang="sl-SI"/>
          </a:p>
        </p:txBody>
      </p:sp>
      <p:sp>
        <p:nvSpPr>
          <p:cNvPr id="5" name="Označba mesta noge 4">
            <a:extLst>
              <a:ext uri="{FF2B5EF4-FFF2-40B4-BE49-F238E27FC236}">
                <a16:creationId xmlns:a16="http://schemas.microsoft.com/office/drawing/2014/main" id="{22B9FDDF-3833-43D6-8D2B-F14DB4DAA540}"/>
              </a:ext>
            </a:extLst>
          </p:cNvPr>
          <p:cNvSpPr>
            <a:spLocks noGrp="1"/>
          </p:cNvSpPr>
          <p:nvPr>
            <p:ph type="ftr" sz="quarter" idx="11"/>
          </p:nvPr>
        </p:nvSpPr>
        <p:spPr>
          <a:xfrm>
            <a:off x="3028950" y="6356350"/>
            <a:ext cx="3086100" cy="365125"/>
          </a:xfrm>
          <a:prstGeom prst="rect">
            <a:avLst/>
          </a:prstGeom>
        </p:spPr>
        <p:txBody>
          <a:bodyPr/>
          <a:lstStyle/>
          <a:p>
            <a:endParaRPr lang="sl-SI"/>
          </a:p>
        </p:txBody>
      </p:sp>
      <p:sp>
        <p:nvSpPr>
          <p:cNvPr id="6" name="Označba mesta številke diapozitiva 5">
            <a:extLst>
              <a:ext uri="{FF2B5EF4-FFF2-40B4-BE49-F238E27FC236}">
                <a16:creationId xmlns:a16="http://schemas.microsoft.com/office/drawing/2014/main" id="{FFD821AC-5BA5-4307-93F2-6A6062B28578}"/>
              </a:ext>
            </a:extLst>
          </p:cNvPr>
          <p:cNvSpPr>
            <a:spLocks noGrp="1"/>
          </p:cNvSpPr>
          <p:nvPr>
            <p:ph type="sldNum" sz="quarter" idx="12"/>
          </p:nvPr>
        </p:nvSpPr>
        <p:spPr>
          <a:xfrm>
            <a:off x="6457950" y="6356350"/>
            <a:ext cx="2057400" cy="365125"/>
          </a:xfrm>
          <a:prstGeom prst="rect">
            <a:avLst/>
          </a:prstGeom>
        </p:spPr>
        <p:txBody>
          <a:bodyPr/>
          <a:lstStyle/>
          <a:p>
            <a:fld id="{4063DD27-0F14-46F3-8D58-C3E1F64F8661}" type="slidenum">
              <a:rPr lang="sl-SI" smtClean="0"/>
              <a:t>‹#›</a:t>
            </a:fld>
            <a:endParaRPr lang="sl-SI"/>
          </a:p>
        </p:txBody>
      </p:sp>
    </p:spTree>
    <p:extLst>
      <p:ext uri="{BB962C8B-B14F-4D97-AF65-F5344CB8AC3E}">
        <p14:creationId xmlns:p14="http://schemas.microsoft.com/office/powerpoint/2010/main" val="21127254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a:extLst>
              <a:ext uri="{FF2B5EF4-FFF2-40B4-BE49-F238E27FC236}">
                <a16:creationId xmlns:a16="http://schemas.microsoft.com/office/drawing/2014/main" id="{5E6A02FC-E4F4-4CAB-8005-120789DE11F0}"/>
              </a:ext>
            </a:extLst>
          </p:cNvPr>
          <p:cNvSpPr>
            <a:spLocks noGrp="1"/>
          </p:cNvSpPr>
          <p:nvPr>
            <p:ph type="title" orient="vert"/>
          </p:nvPr>
        </p:nvSpPr>
        <p:spPr>
          <a:xfrm>
            <a:off x="6543675" y="365125"/>
            <a:ext cx="1971675" cy="5811838"/>
          </a:xfrm>
        </p:spPr>
        <p:txBody>
          <a:bodyPr vert="eaVert"/>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0EDC3F8E-19FF-4BBD-87D8-BBC48E17DACF}"/>
              </a:ext>
            </a:extLst>
          </p:cNvPr>
          <p:cNvSpPr>
            <a:spLocks noGrp="1"/>
          </p:cNvSpPr>
          <p:nvPr>
            <p:ph type="body" orient="vert" idx="1"/>
          </p:nvPr>
        </p:nvSpPr>
        <p:spPr>
          <a:xfrm>
            <a:off x="628650" y="365125"/>
            <a:ext cx="5762625" cy="5811838"/>
          </a:xfrm>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EA310267-02A7-4F89-B719-560AB6645AC9}"/>
              </a:ext>
            </a:extLst>
          </p:cNvPr>
          <p:cNvSpPr>
            <a:spLocks noGrp="1"/>
          </p:cNvSpPr>
          <p:nvPr>
            <p:ph type="dt" sz="half" idx="10"/>
          </p:nvPr>
        </p:nvSpPr>
        <p:spPr>
          <a:xfrm>
            <a:off x="628650" y="6356350"/>
            <a:ext cx="2057400" cy="365125"/>
          </a:xfrm>
          <a:prstGeom prst="rect">
            <a:avLst/>
          </a:prstGeom>
        </p:spPr>
        <p:txBody>
          <a:bodyPr/>
          <a:lstStyle/>
          <a:p>
            <a:fld id="{021C0E08-69D6-465D-9C61-55502D1DCF71}" type="datetimeFigureOut">
              <a:rPr lang="sl-SI" smtClean="0"/>
              <a:t>14.12.2023</a:t>
            </a:fld>
            <a:endParaRPr lang="sl-SI"/>
          </a:p>
        </p:txBody>
      </p:sp>
      <p:sp>
        <p:nvSpPr>
          <p:cNvPr id="5" name="Označba mesta noge 4">
            <a:extLst>
              <a:ext uri="{FF2B5EF4-FFF2-40B4-BE49-F238E27FC236}">
                <a16:creationId xmlns:a16="http://schemas.microsoft.com/office/drawing/2014/main" id="{CE06C7F8-7E52-4A1F-9213-3EB21F6FDFED}"/>
              </a:ext>
            </a:extLst>
          </p:cNvPr>
          <p:cNvSpPr>
            <a:spLocks noGrp="1"/>
          </p:cNvSpPr>
          <p:nvPr>
            <p:ph type="ftr" sz="quarter" idx="11"/>
          </p:nvPr>
        </p:nvSpPr>
        <p:spPr>
          <a:xfrm>
            <a:off x="3028950" y="6356350"/>
            <a:ext cx="3086100" cy="365125"/>
          </a:xfrm>
          <a:prstGeom prst="rect">
            <a:avLst/>
          </a:prstGeom>
        </p:spPr>
        <p:txBody>
          <a:bodyPr/>
          <a:lstStyle/>
          <a:p>
            <a:endParaRPr lang="sl-SI"/>
          </a:p>
        </p:txBody>
      </p:sp>
      <p:sp>
        <p:nvSpPr>
          <p:cNvPr id="6" name="Označba mesta številke diapozitiva 5">
            <a:extLst>
              <a:ext uri="{FF2B5EF4-FFF2-40B4-BE49-F238E27FC236}">
                <a16:creationId xmlns:a16="http://schemas.microsoft.com/office/drawing/2014/main" id="{C2CD4762-03B4-4DCC-94FC-87373C6115B5}"/>
              </a:ext>
            </a:extLst>
          </p:cNvPr>
          <p:cNvSpPr>
            <a:spLocks noGrp="1"/>
          </p:cNvSpPr>
          <p:nvPr>
            <p:ph type="sldNum" sz="quarter" idx="12"/>
          </p:nvPr>
        </p:nvSpPr>
        <p:spPr>
          <a:xfrm>
            <a:off x="6457950" y="6356350"/>
            <a:ext cx="2057400" cy="365125"/>
          </a:xfrm>
          <a:prstGeom prst="rect">
            <a:avLst/>
          </a:prstGeom>
        </p:spPr>
        <p:txBody>
          <a:bodyPr/>
          <a:lstStyle/>
          <a:p>
            <a:fld id="{4063DD27-0F14-46F3-8D58-C3E1F64F8661}" type="slidenum">
              <a:rPr lang="sl-SI" smtClean="0"/>
              <a:t>‹#›</a:t>
            </a:fld>
            <a:endParaRPr lang="sl-SI"/>
          </a:p>
        </p:txBody>
      </p:sp>
    </p:spTree>
    <p:extLst>
      <p:ext uri="{BB962C8B-B14F-4D97-AF65-F5344CB8AC3E}">
        <p14:creationId xmlns:p14="http://schemas.microsoft.com/office/powerpoint/2010/main" val="37792444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slov in vsebina">
    <p:spTree>
      <p:nvGrpSpPr>
        <p:cNvPr id="1" name=""/>
        <p:cNvGrpSpPr/>
        <p:nvPr/>
      </p:nvGrpSpPr>
      <p:grpSpPr>
        <a:xfrm>
          <a:off x="0" y="0"/>
          <a:ext cx="0" cy="0"/>
          <a:chOff x="0" y="0"/>
          <a:chExt cx="0" cy="0"/>
        </a:xfrm>
      </p:grpSpPr>
      <p:sp>
        <p:nvSpPr>
          <p:cNvPr id="3" name="Ograda vsebine 2"/>
          <p:cNvSpPr>
            <a:spLocks noGrp="1"/>
          </p:cNvSpPr>
          <p:nvPr>
            <p:ph idx="1"/>
          </p:nvPr>
        </p:nvSpPr>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722313" y="4406900"/>
            <a:ext cx="7772400" cy="1362075"/>
          </a:xfrm>
        </p:spPr>
        <p:txBody>
          <a:bodyPr anchor="t"/>
          <a:lstStyle>
            <a:lvl1pPr algn="l">
              <a:defRPr sz="4000" b="1" cap="all"/>
            </a:lvl1pPr>
          </a:lstStyle>
          <a:p>
            <a:r>
              <a:rPr lang="sl-SI"/>
              <a:t>Kliknite, če želite urediti slog naslova matrice</a:t>
            </a:r>
          </a:p>
        </p:txBody>
      </p:sp>
      <p:sp>
        <p:nvSpPr>
          <p:cNvPr id="3" name="Ograda besedila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a:t>Kliknite za urejanje slogov besedila matrice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Kliknite, če želite urediti slog naslova matrice</a:t>
            </a:r>
          </a:p>
        </p:txBody>
      </p:sp>
      <p:sp>
        <p:nvSpPr>
          <p:cNvPr id="3" name="Ograda vsebin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vsebin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grada datuma 4"/>
          <p:cNvSpPr>
            <a:spLocks noGrp="1"/>
          </p:cNvSpPr>
          <p:nvPr>
            <p:ph type="dt" sz="half" idx="10"/>
          </p:nvPr>
        </p:nvSpPr>
        <p:spPr>
          <a:xfrm>
            <a:off x="457200" y="6356350"/>
            <a:ext cx="2133600" cy="365125"/>
          </a:xfrm>
          <a:prstGeom prst="rect">
            <a:avLst/>
          </a:prstGeom>
        </p:spPr>
        <p:txBody>
          <a:bodyPr/>
          <a:lstStyle/>
          <a:p>
            <a:fld id="{A32B6D4E-2EC6-4799-816D-28A3619DF346}" type="datetime1">
              <a:rPr lang="sl-SI" smtClean="0"/>
              <a:t>14.12.2023</a:t>
            </a:fld>
            <a:endParaRPr lang="sl-SI"/>
          </a:p>
        </p:txBody>
      </p:sp>
      <p:sp>
        <p:nvSpPr>
          <p:cNvPr id="6" name="Ograda noge 5"/>
          <p:cNvSpPr>
            <a:spLocks noGrp="1"/>
          </p:cNvSpPr>
          <p:nvPr>
            <p:ph type="ftr" sz="quarter" idx="11"/>
          </p:nvPr>
        </p:nvSpPr>
        <p:spPr>
          <a:xfrm>
            <a:off x="3124200" y="6356350"/>
            <a:ext cx="2895600" cy="365125"/>
          </a:xfrm>
          <a:prstGeom prst="rect">
            <a:avLst/>
          </a:prstGeom>
        </p:spPr>
        <p:txBody>
          <a:bodyPr/>
          <a:lstStyle/>
          <a:p>
            <a:endParaRPr lang="sl-SI"/>
          </a:p>
        </p:txBody>
      </p:sp>
      <p:sp>
        <p:nvSpPr>
          <p:cNvPr id="7" name="Ograda številke diapozitiva 6"/>
          <p:cNvSpPr>
            <a:spLocks noGrp="1"/>
          </p:cNvSpPr>
          <p:nvPr>
            <p:ph type="sldNum" sz="quarter" idx="12"/>
          </p:nvPr>
        </p:nvSpPr>
        <p:spPr>
          <a:xfrm>
            <a:off x="6553200" y="6356350"/>
            <a:ext cx="2133600" cy="365125"/>
          </a:xfrm>
          <a:prstGeom prst="rect">
            <a:avLst/>
          </a:prstGeom>
        </p:spPr>
        <p:txBody>
          <a:bodyPr/>
          <a:lstStyle/>
          <a:p>
            <a:fld id="{37446CE0-B871-4C86-98F0-F7A94D3A6B07}" type="slidenum">
              <a:rPr lang="sl-SI" smtClean="0"/>
              <a:pPr/>
              <a:t>‹#›</a:t>
            </a:fld>
            <a:endParaRPr lang="sl-SI"/>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lvl1pPr>
              <a:defRPr/>
            </a:lvl1pPr>
          </a:lstStyle>
          <a:p>
            <a:r>
              <a:rPr lang="sl-SI"/>
              <a:t>Kliknite, če želite urediti slog naslova matrice</a:t>
            </a:r>
          </a:p>
        </p:txBody>
      </p:sp>
      <p:sp>
        <p:nvSpPr>
          <p:cNvPr id="3" name="Ograda besedila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4" name="Ograda vsebine 3"/>
          <p:cNvSpPr>
            <a:spLocks noGrp="1"/>
          </p:cNvSpPr>
          <p:nvPr>
            <p:ph sz="half" idx="2" hasCustomPrompt="1"/>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dirty="0"/>
              <a:t>Kliknite, če želite urediti sloge besedila matrice</a:t>
            </a:r>
          </a:p>
          <a:p>
            <a:pPr lvl="1"/>
            <a:r>
              <a:rPr lang="sl-SI" dirty="0"/>
              <a:t>Druga raven</a:t>
            </a:r>
          </a:p>
          <a:p>
            <a:pPr lvl="2"/>
            <a:r>
              <a:rPr lang="sl-SI" dirty="0"/>
              <a:t>Tretja raven</a:t>
            </a:r>
          </a:p>
          <a:p>
            <a:pPr lvl="3"/>
            <a:r>
              <a:rPr lang="sl-SI" dirty="0"/>
              <a:t>Četrta raven</a:t>
            </a:r>
          </a:p>
          <a:p>
            <a:pPr lvl="4"/>
            <a:r>
              <a:rPr lang="sl-SI" dirty="0"/>
              <a:t>&lt;!-- Generator: Adobe </a:t>
            </a:r>
            <a:r>
              <a:rPr lang="sl-SI" dirty="0" err="1"/>
              <a:t>Illustrator</a:t>
            </a:r>
            <a:r>
              <a:rPr lang="sl-SI" dirty="0"/>
              <a:t> 24.3.0, SVG </a:t>
            </a:r>
            <a:r>
              <a:rPr lang="sl-SI" dirty="0" err="1"/>
              <a:t>Export</a:t>
            </a:r>
            <a:r>
              <a:rPr lang="sl-SI" dirty="0"/>
              <a:t> Plug-In  --&gt;</a:t>
            </a:r>
          </a:p>
          <a:p>
            <a:pPr lvl="4"/>
            <a:r>
              <a:rPr lang="sl-SI" dirty="0"/>
              <a:t>&lt;</a:t>
            </a:r>
            <a:r>
              <a:rPr lang="sl-SI" dirty="0" err="1"/>
              <a:t>svg</a:t>
            </a:r>
            <a:r>
              <a:rPr lang="sl-SI" dirty="0"/>
              <a:t> </a:t>
            </a:r>
            <a:r>
              <a:rPr lang="sl-SI" dirty="0" err="1"/>
              <a:t>version</a:t>
            </a:r>
            <a:r>
              <a:rPr lang="sl-SI" dirty="0"/>
              <a:t>="1.1" </a:t>
            </a:r>
            <a:r>
              <a:rPr lang="sl-SI" dirty="0" err="1"/>
              <a:t>xmlns</a:t>
            </a:r>
            <a:r>
              <a:rPr lang="sl-SI" dirty="0"/>
              <a:t>="http://www.w3.org/2000/svg" </a:t>
            </a:r>
            <a:r>
              <a:rPr lang="sl-SI" dirty="0" err="1"/>
              <a:t>xmlns:xlink</a:t>
            </a:r>
            <a:r>
              <a:rPr lang="sl-SI" dirty="0"/>
              <a:t>="http://www.w3.org/1999/xlink" x="0px" y="0px"</a:t>
            </a:r>
          </a:p>
          <a:p>
            <a:pPr lvl="4"/>
            <a:r>
              <a:rPr lang="sl-SI" dirty="0"/>
              <a:t>	 </a:t>
            </a:r>
            <a:r>
              <a:rPr lang="sl-SI" dirty="0" err="1"/>
              <a:t>width</a:t>
            </a:r>
            <a:r>
              <a:rPr lang="sl-SI" dirty="0"/>
              <a:t>="263.38px" </a:t>
            </a:r>
            <a:r>
              <a:rPr lang="sl-SI" dirty="0" err="1"/>
              <a:t>height</a:t>
            </a:r>
            <a:r>
              <a:rPr lang="sl-SI" dirty="0"/>
              <a:t>="41.7px" </a:t>
            </a:r>
            <a:r>
              <a:rPr lang="sl-SI" dirty="0" err="1"/>
              <a:t>viewBox</a:t>
            </a:r>
            <a:r>
              <a:rPr lang="sl-SI" dirty="0"/>
              <a:t>="0 0 263.38 41.7" </a:t>
            </a:r>
            <a:r>
              <a:rPr lang="sl-SI" dirty="0" err="1"/>
              <a:t>style</a:t>
            </a:r>
            <a:r>
              <a:rPr lang="sl-SI" dirty="0"/>
              <a:t>="</a:t>
            </a:r>
            <a:r>
              <a:rPr lang="sl-SI" dirty="0" err="1"/>
              <a:t>overflow:visible;enable-background:new</a:t>
            </a:r>
            <a:r>
              <a:rPr lang="sl-SI" dirty="0"/>
              <a:t> 0 0 263.38 41.7;"</a:t>
            </a:r>
          </a:p>
          <a:p>
            <a:pPr lvl="4"/>
            <a:r>
              <a:rPr lang="sl-SI" dirty="0"/>
              <a:t>	 </a:t>
            </a:r>
            <a:r>
              <a:rPr lang="sl-SI" dirty="0" err="1"/>
              <a:t>xml:space</a:t>
            </a:r>
            <a:r>
              <a:rPr lang="sl-SI" dirty="0"/>
              <a:t>="</a:t>
            </a:r>
            <a:r>
              <a:rPr lang="sl-SI" dirty="0" err="1"/>
              <a:t>preserve</a:t>
            </a:r>
            <a:r>
              <a:rPr lang="sl-SI" dirty="0"/>
              <a:t>"&gt;</a:t>
            </a:r>
          </a:p>
          <a:p>
            <a:pPr lvl="4"/>
            <a:r>
              <a:rPr lang="sl-SI" dirty="0"/>
              <a:t>&lt;</a:t>
            </a:r>
            <a:r>
              <a:rPr lang="sl-SI" dirty="0" err="1"/>
              <a:t>style</a:t>
            </a:r>
            <a:r>
              <a:rPr lang="sl-SI" dirty="0"/>
              <a:t> </a:t>
            </a:r>
            <a:r>
              <a:rPr lang="sl-SI" dirty="0" err="1"/>
              <a:t>type</a:t>
            </a:r>
            <a:r>
              <a:rPr lang="sl-SI" dirty="0"/>
              <a:t>="</a:t>
            </a:r>
            <a:r>
              <a:rPr lang="sl-SI" dirty="0" err="1"/>
              <a:t>text</a:t>
            </a:r>
            <a:r>
              <a:rPr lang="sl-SI" dirty="0"/>
              <a:t>/</a:t>
            </a:r>
            <a:r>
              <a:rPr lang="sl-SI" dirty="0" err="1"/>
              <a:t>css</a:t>
            </a:r>
            <a:r>
              <a:rPr lang="sl-SI" dirty="0"/>
              <a:t>"&gt;</a:t>
            </a:r>
          </a:p>
          <a:p>
            <a:pPr lvl="4"/>
            <a:r>
              <a:rPr lang="sl-SI" dirty="0"/>
              <a:t>	.st0{</a:t>
            </a:r>
            <a:r>
              <a:rPr lang="sl-SI" dirty="0" err="1"/>
              <a:t>fill</a:t>
            </a:r>
            <a:r>
              <a:rPr lang="sl-SI" dirty="0"/>
              <a:t>:#007E97;}</a:t>
            </a:r>
          </a:p>
          <a:p>
            <a:pPr lvl="4"/>
            <a:r>
              <a:rPr lang="sl-SI" dirty="0"/>
              <a:t>	.st1{</a:t>
            </a:r>
            <a:r>
              <a:rPr lang="sl-SI" dirty="0" err="1"/>
              <a:t>fill</a:t>
            </a:r>
            <a:r>
              <a:rPr lang="sl-SI" dirty="0"/>
              <a:t>:#F9AF00;}</a:t>
            </a:r>
          </a:p>
          <a:p>
            <a:pPr lvl="4"/>
            <a:r>
              <a:rPr lang="sl-SI" dirty="0"/>
              <a:t>	.st2{</a:t>
            </a:r>
            <a:r>
              <a:rPr lang="sl-SI" dirty="0" err="1"/>
              <a:t>fill</a:t>
            </a:r>
            <a:r>
              <a:rPr lang="sl-SI" dirty="0"/>
              <a:t>:#6A5D5B;}</a:t>
            </a:r>
          </a:p>
          <a:p>
            <a:pPr lvl="4"/>
            <a:r>
              <a:rPr lang="sl-SI" dirty="0"/>
              <a:t>	.st3{</a:t>
            </a:r>
            <a:r>
              <a:rPr lang="sl-SI" dirty="0" err="1"/>
              <a:t>fill</a:t>
            </a:r>
            <a:r>
              <a:rPr lang="sl-SI" dirty="0"/>
              <a:t>:#9AC331;}</a:t>
            </a:r>
          </a:p>
          <a:p>
            <a:pPr lvl="4"/>
            <a:r>
              <a:rPr lang="sl-SI" dirty="0"/>
              <a:t>	.st4{</a:t>
            </a:r>
            <a:r>
              <a:rPr lang="sl-SI" dirty="0" err="1"/>
              <a:t>fill</a:t>
            </a:r>
            <a:r>
              <a:rPr lang="sl-SI" dirty="0"/>
              <a:t>:#E5481D;}</a:t>
            </a:r>
          </a:p>
          <a:p>
            <a:pPr lvl="4"/>
            <a:r>
              <a:rPr lang="sl-SI" dirty="0"/>
              <a:t>	.st5{</a:t>
            </a:r>
            <a:r>
              <a:rPr lang="sl-SI" dirty="0" err="1"/>
              <a:t>font-f</a:t>
            </a:r>
            <a:r>
              <a:rPr lang="sl-SI" dirty="0"/>
              <a:t>amily:'Titillium-Light';}</a:t>
            </a:r>
          </a:p>
          <a:p>
            <a:pPr lvl="4"/>
            <a:r>
              <a:rPr lang="sl-SI" dirty="0"/>
              <a:t>	.st6{font-size:17.2968px;}</a:t>
            </a:r>
          </a:p>
          <a:p>
            <a:pPr lvl="4"/>
            <a:r>
              <a:rPr lang="sl-SI" dirty="0"/>
              <a:t>	.st7{</a:t>
            </a:r>
            <a:r>
              <a:rPr lang="sl-SI" dirty="0" err="1"/>
              <a:t>font-f</a:t>
            </a:r>
            <a:r>
              <a:rPr lang="sl-SI" dirty="0"/>
              <a:t>amily:'Titillium-Semibold';}</a:t>
            </a:r>
          </a:p>
          <a:p>
            <a:pPr lvl="4"/>
            <a:r>
              <a:rPr lang="sl-SI" dirty="0"/>
              <a:t>	.st8{</a:t>
            </a:r>
            <a:r>
              <a:rPr lang="sl-SI" dirty="0" err="1"/>
              <a:t>fill-rule:evenodd;clip-rule:evenodd;fill</a:t>
            </a:r>
            <a:r>
              <a:rPr lang="sl-SI" dirty="0"/>
              <a:t>:#6A5D5B;}</a:t>
            </a:r>
          </a:p>
          <a:p>
            <a:pPr lvl="4"/>
            <a:r>
              <a:rPr lang="sl-SI" dirty="0"/>
              <a:t>&lt;/</a:t>
            </a:r>
            <a:r>
              <a:rPr lang="sl-SI" dirty="0" err="1"/>
              <a:t>style</a:t>
            </a:r>
            <a:r>
              <a:rPr lang="sl-SI" dirty="0"/>
              <a:t>&gt;</a:t>
            </a:r>
          </a:p>
          <a:p>
            <a:pPr lvl="4"/>
            <a:r>
              <a:rPr lang="sl-SI" dirty="0"/>
              <a:t>&lt;</a:t>
            </a:r>
            <a:r>
              <a:rPr lang="sl-SI" dirty="0" err="1"/>
              <a:t>defs</a:t>
            </a:r>
            <a:r>
              <a:rPr lang="sl-SI" dirty="0"/>
              <a:t>&gt;</a:t>
            </a:r>
          </a:p>
          <a:p>
            <a:pPr lvl="4"/>
            <a:r>
              <a:rPr lang="sl-SI" dirty="0"/>
              <a:t>&lt;/</a:t>
            </a:r>
            <a:r>
              <a:rPr lang="sl-SI" dirty="0" err="1"/>
              <a:t>defs</a:t>
            </a:r>
            <a:r>
              <a:rPr lang="sl-SI" dirty="0"/>
              <a:t>&gt;</a:t>
            </a:r>
          </a:p>
          <a:p>
            <a:pPr lvl="4"/>
            <a:r>
              <a:rPr lang="sl-SI" dirty="0"/>
              <a:t>&lt;g&gt;</a:t>
            </a:r>
          </a:p>
          <a:p>
            <a:pPr lvl="4"/>
            <a:r>
              <a:rPr lang="sl-SI" dirty="0"/>
              <a:t>	&lt;g&gt;</a:t>
            </a:r>
          </a:p>
          <a:p>
            <a:pPr lvl="4"/>
            <a:r>
              <a:rPr lang="sl-SI" dirty="0"/>
              <a:t>		&lt;g&gt;</a:t>
            </a:r>
          </a:p>
          <a:p>
            <a:pPr lvl="4"/>
            <a:r>
              <a:rPr lang="sl-SI" dirty="0"/>
              <a:t>			&lt;g&gt;</a:t>
            </a:r>
          </a:p>
          <a:p>
            <a:pPr lvl="4"/>
            <a:r>
              <a:rPr lang="sl-SI" dirty="0"/>
              <a:t>				&lt;g&gt;</a:t>
            </a:r>
          </a:p>
          <a:p>
            <a:pPr lvl="4"/>
            <a:r>
              <a:rPr lang="sl-SI" dirty="0"/>
              <a:t>					&lt;</a:t>
            </a:r>
            <a:r>
              <a:rPr lang="sl-SI" dirty="0" err="1"/>
              <a:t>path</a:t>
            </a:r>
            <a:r>
              <a:rPr lang="sl-SI" dirty="0"/>
              <a:t> </a:t>
            </a:r>
            <a:r>
              <a:rPr lang="sl-SI" dirty="0" err="1"/>
              <a:t>class</a:t>
            </a:r>
            <a:r>
              <a:rPr lang="sl-SI" dirty="0"/>
              <a:t>="st0" d="M261.57,26.17c-0.03-0.03-0.04-0.07-0.07-0.11c-0.64-0.82-1.45-1.45-2.44-1.91</a:t>
            </a:r>
          </a:p>
          <a:p>
            <a:pPr lvl="4"/>
            <a:r>
              <a:rPr lang="sl-SI" dirty="0"/>
              <a:t>						c-0.99-0.46-2.16-0.69-3.51-0.69c-1.36,0-2.53,0.23-3.51,0.69c-0.99,0.46-1.8,1.09-2.44,1.91c-0.52,0.67-0.91,1.47-1.21,2.34</a:t>
            </a:r>
          </a:p>
          <a:p>
            <a:pPr lvl="4"/>
            <a:r>
              <a:rPr lang="sl-SI" dirty="0"/>
              <a:t>						c0.57,0.25,1.11,0.55,1.61,0.93c0.95,0.73,1.75,1.35,2.18,2.53c2.95,8.04,7.46,1.67,5.16-1.21</a:t>
            </a:r>
          </a:p>
          <a:p>
            <a:pPr lvl="4"/>
            <a:r>
              <a:rPr lang="sl-SI" dirty="0"/>
              <a:t>						C255.25,28.04,258.64,26.76,261.57,26.17z"/&gt;</a:t>
            </a:r>
          </a:p>
          <a:p>
            <a:pPr lvl="4"/>
            <a:r>
              <a:rPr lang="sl-SI" dirty="0"/>
              <a:t>				&lt;/g&gt;</a:t>
            </a:r>
          </a:p>
          <a:p>
            <a:pPr lvl="4"/>
            <a:r>
              <a:rPr lang="sl-SI" dirty="0"/>
              <a:t>				&lt;g&gt;</a:t>
            </a:r>
          </a:p>
          <a:p>
            <a:pPr lvl="4"/>
            <a:r>
              <a:rPr lang="sl-SI" dirty="0"/>
              <a:t>					&lt;</a:t>
            </a:r>
            <a:r>
              <a:rPr lang="sl-SI" dirty="0" err="1"/>
              <a:t>path</a:t>
            </a:r>
            <a:r>
              <a:rPr lang="sl-SI" dirty="0"/>
              <a:t> </a:t>
            </a:r>
            <a:r>
              <a:rPr lang="sl-SI" dirty="0" err="1"/>
              <a:t>class</a:t>
            </a:r>
            <a:r>
              <a:rPr lang="sl-SI" dirty="0"/>
              <a:t>="st0" d="M262.67,28.3c-1.69,0.21-3.63,0.63-2.94,1.53c0.76,0.97,1.02,1.76,1.21,2.94c0.3,1.92-0.62,4.18-2.54,4.87</a:t>
            </a:r>
          </a:p>
          <a:p>
            <a:pPr lvl="4"/>
            <a:r>
              <a:rPr lang="sl-SI" dirty="0"/>
              <a:t>						c-2.73,0.99-4.47-0.19-6.04-1.09c-1.03-0.59-1.68-1.78-2.07-2.83c-0.51-1.4-1.4-2.3-2.46-2.88c-0.07,0.57-0.11,1.16-0.11,1.77</a:t>
            </a:r>
          </a:p>
          <a:p>
            <a:pPr lvl="4"/>
            <a:r>
              <a:rPr lang="sl-SI" dirty="0"/>
              <a:t>						c0,1.31,0.15,2.51,0.46,3.61c0.31,1.1,0.78,2.06,1.42,2.87c0.63,0.81,1.45,1.44,2.44,1.9c0.99,0.46,2.16,0.68,3.51,0.68</a:t>
            </a:r>
          </a:p>
          <a:p>
            <a:pPr lvl="4"/>
            <a:r>
              <a:rPr lang="sl-SI" dirty="0"/>
              <a:t>						c1.36,0,2.53-0.23,3.51-0.68c0.99-0.46,1.8-1.09,2.44-1.9c0.63-0.81,1.11-1.76,1.42-2.87c0.31-1.1,0.46-2.3,0.46-3.61</a:t>
            </a:r>
          </a:p>
          <a:p>
            <a:pPr lvl="4"/>
            <a:r>
              <a:rPr lang="sl-SI" dirty="0"/>
              <a:t>						c0-1.31-0.16-2.52-0.46-3.64C262.85,28.73,262.75,28.52,262.67,28.3z"/&gt;</a:t>
            </a:r>
          </a:p>
          <a:p>
            <a:pPr lvl="4"/>
            <a:r>
              <a:rPr lang="sl-SI" dirty="0"/>
              <a:t>				&lt;/g&gt;</a:t>
            </a:r>
          </a:p>
          <a:p>
            <a:pPr lvl="4"/>
            <a:r>
              <a:rPr lang="sl-SI" dirty="0"/>
              <a:t>			&lt;/g&gt;</a:t>
            </a:r>
          </a:p>
          <a:p>
            <a:pPr lvl="4"/>
            <a:r>
              <a:rPr lang="sl-SI" dirty="0"/>
              <a:t>		&lt;/g&gt;</a:t>
            </a:r>
          </a:p>
          <a:p>
            <a:pPr lvl="4"/>
            <a:r>
              <a:rPr lang="sl-SI" dirty="0"/>
              <a:t>		&lt;</a:t>
            </a:r>
            <a:r>
              <a:rPr lang="sl-SI" dirty="0" err="1"/>
              <a:t>path</a:t>
            </a:r>
            <a:r>
              <a:rPr lang="sl-SI" dirty="0"/>
              <a:t> </a:t>
            </a:r>
            <a:r>
              <a:rPr lang="sl-SI" dirty="0" err="1"/>
              <a:t>class</a:t>
            </a:r>
            <a:r>
              <a:rPr lang="sl-SI" dirty="0"/>
              <a:t>="st1" d="M227.11,12.57c-0.17-0.12-0.43-0.31-0.58-0.3c-0.27,0.02-0.66,0.73-0.79,0.94c-0.25,0.38-0.44,0.7-0.68,1.03</a:t>
            </a:r>
          </a:p>
          <a:p>
            <a:pPr lvl="4"/>
            <a:r>
              <a:rPr lang="sl-SI" dirty="0"/>
              <a:t>			c0.35,0.44,1.18,0.84,0.81,1.69c-0.33-0.11-1.07-0.39-0.63-0.76c-0.1-0.45-0.82-0.41-0.85-0.88c-0.02-0.27,0.45-0.7,0.58-0.89</a:t>
            </a:r>
          </a:p>
          <a:p>
            <a:pPr lvl="4"/>
            <a:r>
              <a:rPr lang="sl-SI" dirty="0"/>
              <a:t>			c0.29-0.45,0.78-1.54-0.27-1.37c-0.25,0.04-0.59,0.2-0.84,0.31c-0.25,0.11-0.5,0.25-0.69,0.45c-0.21,0.22-0.46,0.72-0.4,1.03</a:t>
            </a:r>
          </a:p>
          <a:p>
            <a:pPr lvl="4"/>
            <a:r>
              <a:rPr lang="sl-SI" dirty="0"/>
              <a:t>			c0.06,0.27,0.36,0.24,0.35,0.65c-0.32,0.19-0.78-0.3-0.87-0.62c-0.04-0.13-0.01-0.32-0.02-0.51c-0.02-0.16-0.08-0.36-0.07-0.47</a:t>
            </a:r>
          </a:p>
          <a:p>
            <a:pPr lvl="4"/>
            <a:r>
              <a:rPr lang="sl-SI" dirty="0"/>
              <a:t>			c0.04-0.37,0.52-0.4,0.77-0.63c0.01-0.01,0.02-0.02,0.03-0.02c0,0,0-0.01,0-0.01c-0.1,0.03-0.21,0.06-0.32,0.06</a:t>
            </a:r>
          </a:p>
          <a:p>
            <a:pPr lvl="4"/>
            <a:r>
              <a:rPr lang="sl-SI" dirty="0"/>
              <a:t>			c-0.42,0-0.77-0.21-0.92-0.51c-0.09,0.08-0.08,0.03-0.02-0.05c0,0,0,0,0,0c-0.2,0.21-0.62,0.61-0.63,0.92</a:t>
            </a:r>
          </a:p>
          <a:p>
            <a:pPr lvl="4"/>
            <a:r>
              <a:rPr lang="sl-SI" dirty="0"/>
              <a:t>			c0,0.14,0.15,0.41,0.25,0.58c0.25,0.47,0.56,1.18,0.98,1.46c0.12,0.07,0.28,0.11,0.37,0.18c0.17,0.14,0.3,0.42,0.37,0.65</a:t>
            </a:r>
          </a:p>
          <a:p>
            <a:pPr lvl="4"/>
            <a:r>
              <a:rPr lang="sl-SI" dirty="0"/>
              <a:t>			c-0.19,0.26-0.74,0.49-0.99,0.19c-0.17-0.2,0.06-0.5-0.13-0.72c-0.34-0.13-0.68,0.2-0.95,0.01c-0.08-0.15,0.06-0.27,0.08-0.4</a:t>
            </a:r>
          </a:p>
          <a:p>
            <a:pPr lvl="4"/>
            <a:r>
              <a:rPr lang="sl-SI" dirty="0"/>
              <a:t>			c0.09-0.55-0.21-1.34-0.69-1.47c-0.01,0-0.01,0.01-0.02,0.01c-0.23,0-0.42-0.15-0.42-0.34c0-0.15,0.14-0.25,0.3-0.3</a:t>
            </a:r>
          </a:p>
          <a:p>
            <a:pPr lvl="4"/>
            <a:r>
              <a:rPr lang="sl-SI" dirty="0"/>
              <a:t>			c0.01-0.01,0.02-0.02,0.04-0.03c0.27-0.22,0.22-1.06-0.14-1.12c-0.21-0.03-0.47,0.25-0.64,0.4c-0.21,0.18-0.38,0.35-0.51,0.52</a:t>
            </a:r>
          </a:p>
          <a:p>
            <a:pPr lvl="4"/>
            <a:r>
              <a:rPr lang="sl-SI" dirty="0"/>
              <a:t>			c-0.31,0.38-0.6,0.84-0.77,1.31c-0.32,0.89,0.71,1.11,0.41,2.04c-0.4-0.01-0.8-0.16-0.82-0.55c-0.01-0.17,0.16-0.34,0.12-0.49</a:t>
            </a:r>
          </a:p>
          <a:p>
            <a:pPr lvl="4"/>
            <a:r>
              <a:rPr lang="sl-SI" dirty="0"/>
              <a:t>			c-0.06-0.32-0.07-0.58-0.33-0.73c0.18-0.59,0.5-0.34,0.31-1.34c-0.02-0.08-0.03-0.13-0.05-0.17c-0.14-0.06-0.24-0.14-0.25-0.27</a:t>
            </a:r>
          </a:p>
          <a:p>
            <a:pPr lvl="4"/>
            <a:r>
              <a:rPr lang="sl-SI" dirty="0"/>
              <a:t>			c0-0.19,0.19-0.34,0.42-0.34c0.02,0,0.03,0.01,0.05,0.01c0.04-0.02,0.07-0.04,0.15-0.07c0.17-0.05,0.23-0.26,0.19-0.56</a:t>
            </a:r>
          </a:p>
          <a:p>
            <a:pPr lvl="4"/>
            <a:r>
              <a:rPr lang="sl-SI" dirty="0"/>
              <a:t>			c-0.06-0.43-0.43-0.94-0.27-1.63c-0.11,0.49-0.33,0.73-0.77,0.96c-0.25,0.13-0.65,0.24-0.68,0.47c-0.05,0.3,0.33,0.76,0.05,1.07</a:t>
            </a:r>
          </a:p>
          <a:p>
            <a:pPr lvl="4"/>
            <a:r>
              <a:rPr lang="sl-SI" dirty="0"/>
              <a:t>			c-0.16,0.18-0.45,0.18-0.69,0.05c-0.01,0.01-0.01,0.03-0.01,0.04l-0.12-0.15c0-0.14-0.08-0.27-0.07-0.4</a:t>
            </a:r>
          </a:p>
          <a:p>
            <a:pPr lvl="4"/>
            <a:r>
              <a:rPr lang="sl-SI" dirty="0"/>
              <a:t>			c0.02-0.17,0.24-0.39,0.3-0.58c0.11-0.36,0.02-0.75,0.16-1.05c0.22-0.48,0.94-0.74,1.52-0.8c0.1-0.01,0.24,0.03,0.34,0</a:t>
            </a:r>
          </a:p>
          <a:p>
            <a:pPr lvl="4"/>
            <a:r>
              <a:rPr lang="sl-SI" dirty="0"/>
              <a:t>			c0.23-0.06,0.43-0.39,0.75-0.56c0.9-0.48,2.05-0.19,2.86,0.21c0.11-0.25,0.3-0.58,0.46-0.98c0.14-0.34,0.42-0.78,0.38-1.07</a:t>
            </a:r>
          </a:p>
          <a:p>
            <a:pPr lvl="4"/>
            <a:r>
              <a:rPr lang="sl-SI" dirty="0"/>
              <a:t>			c-0.02-0.09-0.17-0.32-0.26-0.35c-0.51,0.23-0.92,0.33-1,0.21c-0.05-0.07,0.04-0.2,0.2-0.36c0-0.02-0.02-0.03-0.02-0.06</a:t>
            </a:r>
          </a:p>
          <a:p>
            <a:pPr lvl="4"/>
            <a:r>
              <a:rPr lang="sl-SI" dirty="0"/>
              <a:t>			c0.39-0.36,0.86-0.64,1.39-0.85c0.08-0.04,0.15-0.07,0.22-0.1c0.04-0.01,0.06-0.03,0.1-0.04c0,0,0.01,0,0.01,0</a:t>
            </a:r>
          </a:p>
          <a:p>
            <a:pPr lvl="4"/>
            <a:r>
              <a:rPr lang="sl-SI" dirty="0"/>
              <a:t>			c0.38-0.15,0.68-0.21,0.74-0.11c0.07,0.1-0.12,0.31-0.42,0.56c0,0-0.01,0.01-0.01,0.02c0.12,0.11,0.18,0.34,0.28,0.46</a:t>
            </a:r>
          </a:p>
          <a:p>
            <a:pPr lvl="4"/>
            <a:r>
              <a:rPr lang="sl-SI" dirty="0"/>
              <a:t>			c0.07,0.08,0.25,0.13,0.26,0.25c0.02,0.16-0.22,0.27-0.25,0.42c-0.02,0.09,0.02,0.18,0,0.26c-0.02,0.13-0.09,0.21-0.15,0.3</a:t>
            </a:r>
          </a:p>
          <a:p>
            <a:pPr lvl="4"/>
            <a:r>
              <a:rPr lang="sl-SI" dirty="0"/>
              <a:t>			c0.41,0.21,0.71,0.83,0.72,1.59c0,0.03-0.07,0.49-0.01,0.36c0.01,0-0.06,0.22-0.05,0.23c0.25,0.14,0.33,0.42,0.58,0.18</a:t>
            </a:r>
          </a:p>
          <a:p>
            <a:pPr lvl="4"/>
            <a:r>
              <a:rPr lang="sl-SI" dirty="0"/>
              <a:t>			c0.24-0.24,0.33-0.33,0.51-0.74c0.17-0.4,0.34-0.79,0.53-1.14c0.18-0.35,0.4-0.62,0.63-0.85c-0.33-0.98-0.78-1.85-1.39-2.58</a:t>
            </a:r>
          </a:p>
          <a:p>
            <a:pPr lvl="4"/>
            <a:r>
              <a:rPr lang="sl-SI" dirty="0"/>
              <a:t>			c-0.68-0.81-1.53-1.45-2.55-1.91c-1.03-0.46-2.22-0.69-3.59-0.68c-1.36,0.01-2.55,0.26-3.55,0.73c-1,0.48-1.83,1.13-2.48,1.95</a:t>
            </a:r>
          </a:p>
          <a:p>
            <a:pPr lvl="4"/>
            <a:r>
              <a:rPr lang="sl-SI" dirty="0"/>
              <a:t>			c-0.66,0.82-1.15,1.79-1.47,2.91c-0.33,1.12-0.49,2.32-0.48,3.59c0.01,1.28,0.19,2.46,0.53,3.55c0.35,1.09,0.85,2.04,1.53,2.86</a:t>
            </a:r>
          </a:p>
          <a:p>
            <a:pPr lvl="4"/>
            <a:r>
              <a:rPr lang="sl-SI" dirty="0"/>
              <a:t>			c0.67,0.81,1.5,1.44,2.51,1.89c1.01,0.45,2.2,0.67,3.57,0.66c1.37-0.01,2.56-0.25,3.57-0.72c1.01-0.46,1.86-1.11,2.52-1.93</a:t>
            </a:r>
          </a:p>
          <a:p>
            <a:pPr lvl="4"/>
            <a:r>
              <a:rPr lang="sl-SI" dirty="0"/>
              <a:t>			c0.67-0.82,1.16-1.78,1.47-2.88c0.16-0.55,0.28-1.12,0.36-1.71C227.16,12.61,227.14,12.59,227.11,12.57z"/&gt;</a:t>
            </a:r>
          </a:p>
          <a:p>
            <a:pPr lvl="4"/>
            <a:r>
              <a:rPr lang="sl-SI" dirty="0"/>
              <a:t>		&lt;</a:t>
            </a:r>
            <a:r>
              <a:rPr lang="sl-SI" dirty="0" err="1"/>
              <a:t>path</a:t>
            </a:r>
            <a:r>
              <a:rPr lang="sl-SI" dirty="0"/>
              <a:t> </a:t>
            </a:r>
            <a:r>
              <a:rPr lang="sl-SI" dirty="0" err="1"/>
              <a:t>class</a:t>
            </a:r>
            <a:r>
              <a:rPr lang="sl-SI" dirty="0"/>
              <a:t>="st2" d="M197.34,19.84l0.08-0.01V8.74l7.82,11.09c1.19,0.19,2.17,0.2,3.4,0l0.08-0.01V1.88l-0.08-0.01</a:t>
            </a:r>
          </a:p>
          <a:p>
            <a:pPr lvl="4"/>
            <a:r>
              <a:rPr lang="sl-SI" dirty="0"/>
              <a:t>			c-1.12-0.2-2.3-0.2-3.68,0l-0.08,0.01v11.1l-7.77-11.12c-1.22-0.2-2.27-0.2-3.46,0l-0.08,0.01v17.94l0.08,0.01</a:t>
            </a:r>
          </a:p>
          <a:p>
            <a:pPr lvl="4"/>
            <a:r>
              <a:rPr lang="sl-SI" dirty="0"/>
              <a:t>			C194.83,20.03,196.13,20.03,197.34,19.84z"/&gt;</a:t>
            </a:r>
          </a:p>
          <a:p>
            <a:pPr lvl="4"/>
            <a:r>
              <a:rPr lang="sl-SI" dirty="0"/>
              <a:t>		&lt;</a:t>
            </a:r>
            <a:r>
              <a:rPr lang="sl-SI" dirty="0" err="1"/>
              <a:t>path</a:t>
            </a:r>
            <a:r>
              <a:rPr lang="sl-SI" dirty="0"/>
              <a:t> </a:t>
            </a:r>
            <a:r>
              <a:rPr lang="sl-SI" dirty="0" err="1"/>
              <a:t>class</a:t>
            </a:r>
            <a:r>
              <a:rPr lang="sl-SI" dirty="0"/>
              <a:t>="st2" d="M228.95,19.88l0.01,0.12l16.35-7.22l0.01-0.04c0.06-0.37,0.1-0.71,0.13-1.03c0.03-0.3,0.04-0.62,0.04-0.95</a:t>
            </a:r>
          </a:p>
          <a:p>
            <a:pPr lvl="4"/>
            <a:r>
              <a:rPr lang="sl-SI" dirty="0"/>
              <a:t>			c0-0.36-0.01-0.69-0.04-1.01c-0.03-0.31-0.07-0.64-0.13-0.98l-0.01-0.04l-15.71-7.08l-0.02,0.11c-0.05,0.34-0.09,0.64-0.11,0.94</a:t>
            </a:r>
          </a:p>
          <a:p>
            <a:pPr lvl="4"/>
            <a:r>
              <a:rPr lang="sl-SI" dirty="0"/>
              <a:t>			c-0.02,0.29-0.03,0.59-0.03,0.88c0,0.31,0.01,0.61,0.03,0.92c0.02,0.29,0.06,0.61,0.11,0.93l0.01,0.04l11.13,5.19l-11.76,5.32</a:t>
            </a:r>
          </a:p>
          <a:p>
            <a:pPr lvl="4"/>
            <a:r>
              <a:rPr lang="sl-SI" dirty="0"/>
              <a:t>			l0,0.04c-0.11,0.68-0.17,1.34-0.17,1.95c0,0.25,0.02,0.55,0.06,0.95C228.88,19.29,228.92,19.61,228.95,19.88z"/&gt;</a:t>
            </a:r>
          </a:p>
          <a:p>
            <a:pPr lvl="4"/>
            <a:r>
              <a:rPr lang="sl-SI" dirty="0"/>
              <a:t>		&lt;</a:t>
            </a:r>
            <a:r>
              <a:rPr lang="sl-SI" dirty="0" err="1"/>
              <a:t>path</a:t>
            </a:r>
            <a:r>
              <a:rPr lang="sl-SI" dirty="0"/>
              <a:t> </a:t>
            </a:r>
            <a:r>
              <a:rPr lang="sl-SI" dirty="0" err="1"/>
              <a:t>class</a:t>
            </a:r>
            <a:r>
              <a:rPr lang="sl-SI" dirty="0"/>
              <a:t>="st3" d="M233.97,41.52c0-0.94-0.12-1.74-0.35-2.38c-0.23-0.63-0.57-1.18-0.98-1.63c-0.42-0.44-0.94-0.82-1.53-1.12</a:t>
            </a:r>
          </a:p>
          <a:p>
            <a:pPr lvl="4"/>
            <a:r>
              <a:rPr lang="sl-SI" dirty="0"/>
              <a:t>			c-0.6-0.3-1.27-0.59-2.04-0.89l-1.77-0.66c-0.3-0.12-0.6-0.24-0.9-0.36c-0.31-0.13-0.58-0.29-0.83-0.48</a:t>
            </a:r>
          </a:p>
          <a:p>
            <a:pPr lvl="4"/>
            <a:r>
              <a:rPr lang="sl-SI" dirty="0"/>
              <a:t>			c-0.25-0.19-0.45-0.42-0.58-0.69c-0.14-0.26-0.21-0.59-0.21-0.98c0-0.48,0.09-0.88,0.27-1.19c0.18-0.31,0.42-0.54,0.71-0.71</a:t>
            </a:r>
          </a:p>
          <a:p>
            <a:pPr lvl="4"/>
            <a:r>
              <a:rPr lang="sl-SI" dirty="0"/>
              <a:t>			c0.29-0.16,0.62-0.27,0.98-0.33c0.34-0.06,0.76-0.09,1.23-0.09c0.43,0,0.93,0.03,1.32,0.07c0.43,0.05,0.83,0.11,1.18,0.19</a:t>
            </a:r>
          </a:p>
          <a:p>
            <a:pPr lvl="4"/>
            <a:r>
              <a:rPr lang="sl-SI" dirty="0"/>
              <a:t>			c0.37,0.08,0.7,0.18,1,0.3c0.27,0.1,0.53,0.2,0.8,0.31c0.49-1.04,0.79-2.11,0.91-3.17c-0.92-0.31-1.83-0.56-2.7-0.73</a:t>
            </a:r>
          </a:p>
          <a:p>
            <a:pPr lvl="4"/>
            <a:r>
              <a:rPr lang="sl-SI" dirty="0"/>
              <a:t>			c-0.87-0.17-1.82-0.26-2.81-0.26c-1.09,0-2.08,0.13-2.96,0.39c-0.87,0.25-1.63,0.63-2.25,1.14c-0.62,0.5-1.11,1.13-1.45,1.87</a:t>
            </a:r>
          </a:p>
          <a:p>
            <a:pPr lvl="4"/>
            <a:r>
              <a:rPr lang="sl-SI" dirty="0"/>
              <a:t>			c-0.34,0.74-0.52,1.61-0.52,2.59c0,0.81,0.1,1.5,0.31,2.07c0.21,0.57,0.5,1.07,0.86,1.47c0.37,0.4,0.82,0.76,1.35,1.05</a:t>
            </a:r>
          </a:p>
          <a:p>
            <a:pPr lvl="4"/>
            <a:r>
              <a:rPr lang="sl-SI" dirty="0"/>
              <a:t>			c0.53,0.3,1.13,0.57,1.79,0.82l1.81,0.66c0.37,0.14,0.7,0.28,1.04,0.42c0.34,0.15,0.66,0.33,0.94,0.55</a:t>
            </a:r>
          </a:p>
          <a:p>
            <a:pPr lvl="4"/>
            <a:r>
              <a:rPr lang="sl-SI" dirty="0"/>
              <a:t>			c0.27,0.22,0.5,0.49,0.67,0.8c0.1,0.18,0.16,0.67,0.2,1.14h4.53C233.97,41.6,233.97,41.53,233.97,41.52z"/&gt;</a:t>
            </a:r>
          </a:p>
          <a:p>
            <a:pPr lvl="4"/>
            <a:r>
              <a:rPr lang="sl-SI" dirty="0"/>
              <a:t>		&lt;</a:t>
            </a:r>
            <a:r>
              <a:rPr lang="sl-SI" dirty="0" err="1"/>
              <a:t>path</a:t>
            </a:r>
            <a:r>
              <a:rPr lang="sl-SI" dirty="0"/>
              <a:t> </a:t>
            </a:r>
            <a:r>
              <a:rPr lang="sl-SI" dirty="0" err="1"/>
              <a:t>class</a:t>
            </a:r>
            <a:r>
              <a:rPr lang="sl-SI" dirty="0"/>
              <a:t>="st2" d="M246.49,23.48h-11.85l-0.02,0.07c-0.1,0.5-0.16,1.03-0.16,1.56c0,0.57,0.05,1.1,0.16,1.61l0.02,0.07h3.99</a:t>
            </a:r>
          </a:p>
          <a:p>
            <a:pPr lvl="4"/>
            <a:r>
              <a:rPr lang="sl-SI" dirty="0"/>
              <a:t>			v14.76l0.08,0.01c0.37,0.05,0.7,0.09,1.03,0.1c0.68,0.03,1.23,0.04,1.85-0.01c0.31-0.03,0.62-0.06,0.92-0.09l0.08-0.01V26.8h3.89</a:t>
            </a:r>
          </a:p>
          <a:p>
            <a:pPr lvl="4"/>
            <a:r>
              <a:rPr lang="sl-SI" dirty="0"/>
              <a:t>			l0.01-0.07c0.1-0.52,0.15-1.06,0.15-1.61c0-0.52-0.05-1.05-0.15-1.56L246.49,23.48z"/&gt;</a:t>
            </a:r>
          </a:p>
          <a:p>
            <a:pPr lvl="4"/>
            <a:r>
              <a:rPr lang="sl-SI" dirty="0"/>
              <a:t>		&lt;</a:t>
            </a:r>
            <a:r>
              <a:rPr lang="sl-SI" dirty="0" err="1"/>
              <a:t>path</a:t>
            </a:r>
            <a:r>
              <a:rPr lang="sl-SI" dirty="0"/>
              <a:t> </a:t>
            </a:r>
            <a:r>
              <a:rPr lang="sl-SI" dirty="0" err="1"/>
              <a:t>class</a:t>
            </a:r>
            <a:r>
              <a:rPr lang="sl-SI" dirty="0"/>
              <a:t>="st2" d="M218.02,38.58h-7.56l0-4.62h7.52l0.04-0.17c0.11-0.44,0.16-0.91,0.16-1.39c0-0.45-0.05-0.9-0.16-1.34</a:t>
            </a:r>
          </a:p>
          <a:p>
            <a:pPr lvl="4"/>
            <a:r>
              <a:rPr lang="sl-SI" dirty="0"/>
              <a:t>			l-0.04-0.17h-7.51v-4.36h7.41l0.04-0.17c0.1-0.44,0.16-0.91,0.16-1.39c0-0.45-0.06-0.9-0.16-1.35l-0.04-0.17l-9.16,0.02</a:t>
            </a:r>
          </a:p>
          <a:p>
            <a:pPr lvl="4"/>
            <a:r>
              <a:rPr lang="sl-SI" dirty="0"/>
              <a:t>			c-0.79-0.02-1.55,0.03-2.15,0.14l-0.09,0.02l-4.33,9.68l-4.2-9.68l-0.09-0.01c-1.34-0.2-2.7-0.2-4.1,0l-0.11,0.02l-0.02,17.79</a:t>
            </a:r>
          </a:p>
          <a:p>
            <a:pPr lvl="4"/>
            <a:r>
              <a:rPr lang="sl-SI" dirty="0"/>
              <a:t>			l0.13,0.02c1.3,0.21,1.79,0.2,2.98,0l0.11-0.02l0.03-11.7l3.34,7.82l0.09,0.02c0.25,0.05,0.5,0.08,0.74,0.1</a:t>
            </a:r>
          </a:p>
          <a:p>
            <a:pPr lvl="4"/>
            <a:r>
              <a:rPr lang="sl-SI" dirty="0"/>
              <a:t>			c0.49,0.03,1,0.03,1.51-0.01c0.26-0.02,0.52-0.05,0.76-0.08l0.1-0.01l3.62-7.75L207,41.41l0.43,0.07c0.35,0.06,0.5,0.09,0.97,0.09</a:t>
            </a:r>
          </a:p>
          <a:p>
            <a:pPr lvl="4"/>
            <a:r>
              <a:rPr lang="sl-SI" dirty="0"/>
              <a:t>			c0.08,0,0.16-0.01,0.24-0.01l0.47-0.02v0.02h8.93l0.03-0.17c0.1-0.45,0.15-0.88,0.15-1.31c0-0.45-0.05-0.91-0.16-1.35</a:t>
            </a:r>
          </a:p>
          <a:p>
            <a:pPr lvl="4"/>
            <a:r>
              <a:rPr lang="sl-SI" dirty="0"/>
              <a:t>			L218.02,38.58z"/&gt;</a:t>
            </a:r>
          </a:p>
          <a:p>
            <a:pPr lvl="4"/>
            <a:r>
              <a:rPr lang="sl-SI" dirty="0"/>
              <a:t>		&lt;</a:t>
            </a:r>
            <a:r>
              <a:rPr lang="sl-SI" dirty="0" err="1"/>
              <a:t>path</a:t>
            </a:r>
            <a:r>
              <a:rPr lang="sl-SI" dirty="0"/>
              <a:t> </a:t>
            </a:r>
            <a:r>
              <a:rPr lang="sl-SI" dirty="0" err="1"/>
              <a:t>class</a:t>
            </a:r>
            <a:r>
              <a:rPr lang="sl-SI" dirty="0"/>
              <a:t>="st4" d="M262.92,7.23c-0.31-1.12-0.77-2.09-1.4-2.91c-0.63-0.82-1.43-1.46-2.41-1.91c-0.98-0.46-2.14-0.69-3.47-0.69</a:t>
            </a:r>
          </a:p>
          <a:p>
            <a:pPr lvl="4"/>
            <a:r>
              <a:rPr lang="sl-SI" dirty="0"/>
              <a:t>			c-1.34,0-2.5,0.23-3.47,0.69c-0.98,0.46-1.78,1.09-2.41,1.91c-0.63,0.82-1.09,1.79-1.4,2.91c-0.31,1.12-0.46,2.33-0.46,3.64</a:t>
            </a:r>
          </a:p>
          <a:p>
            <a:pPr lvl="4"/>
            <a:r>
              <a:rPr lang="sl-SI" dirty="0"/>
              <a:t>			c0,1.31,0.15,2.51,0.46,3.62c0.31,1.1,0.77,2.06,1.4,2.87c0.63,0.81,1.43,1.44,2.41,1.9c0.98,0.46,2.13,0.69,3.47,0.69</a:t>
            </a:r>
          </a:p>
          <a:p>
            <a:pPr lvl="4"/>
            <a:r>
              <a:rPr lang="sl-SI" dirty="0"/>
              <a:t>			c1.33,0,2.49-0.23,3.47-0.69c0.98-0.46,1.78-1.09,2.41-1.9c0.63-0.81,1.1-1.77,1.4-2.87c0.3-1.1,0.46-2.31,0.46-3.62</a:t>
            </a:r>
          </a:p>
          <a:p>
            <a:pPr lvl="4"/>
            <a:r>
              <a:rPr lang="sl-SI" dirty="0"/>
              <a:t>			C263.38,9.56,263.23,8.35,262.92,7.23z M259.81,11.58c-0.42,0.82-1.12,1.71-1.83,2.3c-0.47,0.38-0.98,0.73-1.51,1.02</a:t>
            </a:r>
          </a:p>
          <a:p>
            <a:pPr lvl="4"/>
            <a:r>
              <a:rPr lang="sl-SI" dirty="0"/>
              <a:t>			c-0.23,0.13-0.47,0.24-0.69,0.39l0,0l0,0l0,0c-0.22-0.14-0.47-0.25-0.7-0.37c-0.54-0.28-1.06-0.62-1.53-0.99</a:t>
            </a:r>
          </a:p>
          <a:p>
            <a:pPr lvl="4"/>
            <a:r>
              <a:rPr lang="sl-SI" dirty="0"/>
              <a:t>			c-0.73-0.57-1.46-1.44-1.9-2.25c-0.65-1.22-0.58-2.83,0.6-3.71c1.01-0.76,2.27-0.09,3.28,0.53l0.16-0.06</a:t>
            </a:r>
          </a:p>
          <a:p>
            <a:pPr lvl="4"/>
            <a:r>
              <a:rPr lang="sl-SI" dirty="0"/>
              <a:t>			c0.99-0.64,2.42-1.29,3.44-0.55C260.32,8.74,260.44,10.34,259.81,11.58z"/&gt;</a:t>
            </a:r>
          </a:p>
          <a:p>
            <a:pPr lvl="4"/>
            <a:r>
              <a:rPr lang="sl-SI" dirty="0"/>
              <a:t>	&lt;/g&gt;</a:t>
            </a:r>
          </a:p>
          <a:p>
            <a:pPr lvl="4"/>
            <a:r>
              <a:rPr lang="sl-SI" dirty="0"/>
              <a:t>	&lt;</a:t>
            </a:r>
            <a:r>
              <a:rPr lang="sl-SI" dirty="0" err="1"/>
              <a:t>text</a:t>
            </a:r>
            <a:r>
              <a:rPr lang="sl-SI" dirty="0"/>
              <a:t> </a:t>
            </a:r>
            <a:r>
              <a:rPr lang="sl-SI" dirty="0" err="1"/>
              <a:t>transform</a:t>
            </a:r>
            <a:r>
              <a:rPr lang="sl-SI" dirty="0"/>
              <a:t>="</a:t>
            </a:r>
            <a:r>
              <a:rPr lang="sl-SI" dirty="0" err="1"/>
              <a:t>matrix</a:t>
            </a:r>
            <a:r>
              <a:rPr lang="sl-SI" dirty="0"/>
              <a:t>(1 0 0 1 42.2419 14.6592)"&gt;&lt;</a:t>
            </a:r>
            <a:r>
              <a:rPr lang="sl-SI" dirty="0" err="1"/>
              <a:t>tspan</a:t>
            </a:r>
            <a:r>
              <a:rPr lang="sl-SI" dirty="0"/>
              <a:t> x="0" y="0" </a:t>
            </a:r>
            <a:r>
              <a:rPr lang="sl-SI" dirty="0" err="1"/>
              <a:t>class</a:t>
            </a:r>
            <a:r>
              <a:rPr lang="sl-SI" dirty="0"/>
              <a:t>="st5 st6"&gt;Mestna </a:t>
            </a:r>
            <a:r>
              <a:rPr lang="sl-SI" dirty="0" err="1"/>
              <a:t>obÄŤina</a:t>
            </a:r>
            <a:r>
              <a:rPr lang="sl-SI" dirty="0"/>
              <a:t>&lt;/</a:t>
            </a:r>
            <a:r>
              <a:rPr lang="sl-SI" dirty="0" err="1"/>
              <a:t>tspan</a:t>
            </a:r>
            <a:r>
              <a:rPr lang="sl-SI" dirty="0"/>
              <a:t>&gt;&lt;</a:t>
            </a:r>
            <a:r>
              <a:rPr lang="sl-SI" dirty="0" err="1"/>
              <a:t>tspan</a:t>
            </a:r>
            <a:r>
              <a:rPr lang="sl-SI" dirty="0"/>
              <a:t> x="0" y="14.29" </a:t>
            </a:r>
            <a:r>
              <a:rPr lang="sl-SI" dirty="0" err="1"/>
              <a:t>class</a:t>
            </a:r>
            <a:r>
              <a:rPr lang="sl-SI" dirty="0"/>
              <a:t>="st7 st6"&gt;Novo mesto&lt;/</a:t>
            </a:r>
            <a:r>
              <a:rPr lang="sl-SI" dirty="0" err="1"/>
              <a:t>tspan</a:t>
            </a:r>
            <a:r>
              <a:rPr lang="sl-SI" dirty="0"/>
              <a:t>&gt;&lt;/</a:t>
            </a:r>
            <a:r>
              <a:rPr lang="sl-SI" dirty="0" err="1"/>
              <a:t>text</a:t>
            </a:r>
            <a:r>
              <a:rPr lang="sl-SI" dirty="0"/>
              <a:t>&gt;</a:t>
            </a:r>
          </a:p>
          <a:p>
            <a:pPr lvl="4"/>
            <a:r>
              <a:rPr lang="sl-SI" dirty="0"/>
              <a:t>	&lt;g&gt;</a:t>
            </a:r>
          </a:p>
          <a:p>
            <a:pPr lvl="4"/>
            <a:r>
              <a:rPr lang="sl-SI" dirty="0"/>
              <a:t>		&lt;</a:t>
            </a:r>
            <a:r>
              <a:rPr lang="sl-SI" dirty="0" err="1"/>
              <a:t>path</a:t>
            </a:r>
            <a:r>
              <a:rPr lang="sl-SI" dirty="0"/>
              <a:t> </a:t>
            </a:r>
            <a:r>
              <a:rPr lang="sl-SI" dirty="0" err="1"/>
              <a:t>class</a:t>
            </a:r>
            <a:r>
              <a:rPr lang="sl-SI" dirty="0"/>
              <a:t>="st8" d="M20.74,5.17c-0.87,0.06-1.52-0.23-2.12-0.51c0-0.01,0-0.02-0.02-0.02c0.07,1.15,1.48,1.08,2.01,1.72</a:t>
            </a:r>
          </a:p>
          <a:p>
            <a:pPr lvl="4"/>
            <a:r>
              <a:rPr lang="sl-SI" dirty="0"/>
              <a:t>			c-0.75,0.14-1.2,0.58-2.07,0.6c0.63,0.35,1.36,0.65,2.25,0.58c0.66-0.05,1.14-0.47,1.77-0.5c0.66-0.04,1.1,0.24,1.65,0.4</a:t>
            </a:r>
          </a:p>
          <a:p>
            <a:pPr lvl="4"/>
            <a:r>
              <a:rPr lang="sl-SI" dirty="0"/>
              <a:t>			c0-0.8,0-1.6,0-2.4c-0.58-0.16-1.07-0.42-1.71-0.37C21.84,4.72,21.35,5.13,20.74,5.17z"/&gt;</a:t>
            </a:r>
          </a:p>
          <a:p>
            <a:pPr lvl="4"/>
            <a:r>
              <a:rPr lang="sl-SI" dirty="0"/>
              <a:t>		&lt;</a:t>
            </a:r>
            <a:r>
              <a:rPr lang="sl-SI" dirty="0" err="1"/>
              <a:t>path</a:t>
            </a:r>
            <a:r>
              <a:rPr lang="sl-SI" dirty="0"/>
              <a:t> </a:t>
            </a:r>
            <a:r>
              <a:rPr lang="sl-SI" dirty="0" err="1"/>
              <a:t>class</a:t>
            </a:r>
            <a:r>
              <a:rPr lang="sl-SI" dirty="0"/>
              <a:t>="st8" d="M30.5,2.01C25.51,2,20.44,1.99,15.41,1.99C10.38,1.99,5.31,2,0.32,2.01H0v13.1c0.02,0.91,0.02,1.83,0.01,2.71</a:t>
            </a:r>
          </a:p>
          <a:p>
            <a:pPr lvl="4"/>
            <a:r>
              <a:rPr lang="sl-SI" dirty="0"/>
              <a:t>			C0.01,19.54,0,21.16,0.17,22.68c0.38,3.36,1.57,6.45,3.64,9.45c2.57,3.73,6.36,6.79,11.47,9.41l0.07,0.03h0.22l0.02-0.01</a:t>
            </a:r>
          </a:p>
          <a:p>
            <a:pPr lvl="4"/>
            <a:r>
              <a:rPr lang="sl-SI" dirty="0"/>
              <a:t>			c1.16-0.59,2.26-1.21,3.33-1.88c0.99-0.62,1.98-1.33,3.03-2.16c1.98-1.59,3.68-3.4,5.05-5.38c2.06-3,3.25-6.08,3.64-9.44</a:t>
            </a:r>
          </a:p>
          <a:p>
            <a:pPr lvl="4"/>
            <a:r>
              <a:rPr lang="sl-SI" dirty="0"/>
              <a:t>			c0.18-1.53,0.17-3.1,0.16-4.77c0-0.92-0.01-1.87,0.02-2.83V2.01H30.5z M15.44,40.27c-3.03-1.63-5.26-3.1-7.02-4.74h0.01h0.44h1.6</a:t>
            </a:r>
          </a:p>
          <a:p>
            <a:pPr lvl="4"/>
            <a:r>
              <a:rPr lang="sl-SI" dirty="0"/>
              <a:t>			c0,0,0.01,0,0.01,0c0.03,0.16-0.15,0.15-0.25,0.22c-0.26,0.17-0.21,0.56,0.09,0.7c0.26,0.12,0.67,0.13,0.98,0.13</a:t>
            </a:r>
          </a:p>
          <a:p>
            <a:pPr lvl="4"/>
            <a:r>
              <a:rPr lang="sl-SI" dirty="0"/>
              <a:t>			c0.64,0,1.32-0.1,1.89-0.23c0.2-0.05,0.39-0.15,0.54-0.16c0.22-0.02,0.53,0.05,0.83,0.05c0.56,0.01,1.17,0.03,1.73,0</a:t>
            </a:r>
          </a:p>
          <a:p>
            <a:pPr lvl="4"/>
            <a:r>
              <a:rPr lang="sl-SI" dirty="0"/>
              <a:t>			c0.28-0.01,0.55-0.07,0.78-0.05c0.17,0.01,0.38,0.1,0.58,0.14c0.53,0.12,1.22,0.25,1.87,0.25c0.49,0,1.27-0.03,1.27-0.52</a:t>
            </a:r>
          </a:p>
          <a:p>
            <a:pPr lvl="4"/>
            <a:r>
              <a:rPr lang="sl-SI" dirty="0"/>
              <a:t>			c0-0.14-0.1-0.26-0.2-0.32c-0.12-0.07-0.33-0.02-0.36-0.16c0.01-0.02,0.03-0.03,0.04-0.04h1.9h0.19</a:t>
            </a:r>
          </a:p>
          <a:p>
            <a:pPr lvl="4"/>
            <a:r>
              <a:rPr lang="sl-SI" dirty="0"/>
              <a:t>			C20.57,37.24,18.38,38.74,15.44,40.27z M8.83,23.52c0.11,0.05,0.22,0.1,0.33,0.15c0.09-0.12,0.09-0.32,0.13-0.49</a:t>
            </a:r>
          </a:p>
          <a:p>
            <a:pPr lvl="4"/>
            <a:r>
              <a:rPr lang="sl-SI" dirty="0"/>
              <a:t>			c0.2-0.06,0.45-0.06,0.71-0.05c0,0.38,0,0.75,0,1.13c-0.39,0-0.78,0-1.16,0C8.83,24.01,8.83,23.77,8.83,23.52z M8.26,23.13</a:t>
            </a:r>
          </a:p>
          <a:p>
            <a:pPr lvl="4"/>
            <a:r>
              <a:rPr lang="sl-SI" dirty="0"/>
              <a:t>			c-0.22-0.03-0.44,0.07-0.73,0.04c-0.01-0.35-0.05-0.68-0.05-1.04c0.27-0.08,0.5-0.05,0.73-0.13c0.28-0.09,0.53-0.36,0.8-0.47</a:t>
            </a:r>
          </a:p>
          <a:p>
            <a:pPr lvl="4"/>
            <a:r>
              <a:rPr lang="sl-SI" dirty="0"/>
              <a:t>			c0.2,0.49,0.18,1.38,0.05,1.93C8.81,23.43,8.54,23.17,8.26,23.13z M16.26,8.64v0.34H15.6v0.66h-0.34V8.98H14.6V8.64h0.66V7.99</a:t>
            </a:r>
          </a:p>
          <a:p>
            <a:pPr lvl="4"/>
            <a:r>
              <a:rPr lang="sl-SI" dirty="0"/>
              <a:t>			h0.34v0.66H16.26z M20.06,19.47c-0.09-0.91-0.1-1.9-0.34-2.65c-0.4-0.39-0.93-0.66-1.66-0.74c-0.04-0.04,0.04-0.06,0.04-0.11</a:t>
            </a:r>
          </a:p>
          <a:p>
            <a:pPr lvl="4"/>
            <a:r>
              <a:rPr lang="sl-SI" dirty="0"/>
              <a:t>			c-0.17-0.07-0.3-0.18-0.47-0.25c0.5-0.11,0.57-1.04,0.02-1.15c0.18-0.23,0.02-0.54-0.22-0.61c0.1-0.25-0.14-0.34-0.22-0.52</a:t>
            </a:r>
          </a:p>
          <a:p>
            <a:pPr lvl="4"/>
            <a:r>
              <a:rPr lang="sl-SI" dirty="0"/>
              <a:t>			c-0.16-0.38-0.08-0.89-0.31-1.22c0.18-0.3,0.23-0.67,0.34-1.02c0.11-0.35,0.24-0.69,0.33-1.04c-0.11,0.07-0.25,0.26-0.34,0.41</a:t>
            </a:r>
          </a:p>
          <a:p>
            <a:pPr lvl="4"/>
            <a:r>
              <a:rPr lang="sl-SI" dirty="0"/>
              <a:t>			c-0.25-0.69-0.73-1.17-1.47-1.39V9.14h0.66V9.13c1.22,0,2.44,0,3.66,0c0,2.97,0,6.02,0,9.03C20.08,18.59,20.09,19.15,20.06,19.47z</a:t>
            </a:r>
          </a:p>
          <a:p>
            <a:pPr lvl="4"/>
            <a:r>
              <a:rPr lang="sl-SI" dirty="0"/>
              <a:t>			 M20.7,24.53c0,0.91,0,1.82,0,2.72c-0.15,0-0.3,0-0.45,0c-0.01-0.85-0.27-1.44-0.64-1.94c-0.9-0.48-2.31,0.05-3.13,0.34</a:t>
            </a:r>
          </a:p>
          <a:p>
            <a:pPr lvl="4"/>
            <a:r>
              <a:rPr lang="sl-SI" dirty="0"/>
              <a:t>			c-0.1,0.04-0.18,0.11-0.27,0.14c-0.53,0.2-1.27,0.11-1.78-0.07c0.19-0.43,0.36-0.87,0.54-1.31c0.28,0,0.56,0,0.84,0</a:t>
            </a:r>
          </a:p>
          <a:p>
            <a:pPr lvl="4"/>
            <a:r>
              <a:rPr lang="sl-SI" dirty="0"/>
              <a:t>			c0.11,0.34,0.24,0.66,0.34,1c0.9-0.31,1.82-0.76,3.05-0.61c-0.27-0.43-0.73-0.84-1.15-1.18c0-0.77,0.16-1.36,0.33-1.95</a:t>
            </a:r>
          </a:p>
          <a:p>
            <a:pPr lvl="4"/>
            <a:r>
              <a:rPr lang="sl-SI" dirty="0"/>
              <a:t>			c0.09,0.37,0.29,0.58,0.54,0.83c0.13,0.12,0.27,0.28,0.38,0.34c0.17,0.08,0.41,0.1,0.62,0.14c0.2,0.05,0.4,0.1,0.62,0.12</a:t>
            </a:r>
          </a:p>
          <a:p>
            <a:pPr lvl="4"/>
            <a:r>
              <a:rPr lang="sl-SI" dirty="0"/>
              <a:t>			c0,0.46,0,0.92,0,1.38C20.56,24.54,20.69,24.47,20.7,24.53z M21.9,23.52c0.04,0.24,0.01,0.56,0.02,0.82c-0.39,0-0.79,0-1.18,0</a:t>
            </a:r>
          </a:p>
          <a:p>
            <a:pPr lvl="4"/>
            <a:r>
              <a:rPr lang="sl-SI" dirty="0"/>
              <a:t>			c0-0.39,0-0.79,0-1.18c0.25,0,0.51,0,0.76,0c0.03,0.15,0.03,0.33,0.07,0.47C21.65,23.64,21.8,23.56,21.9,23.52z M21.9,21.51</a:t>
            </a:r>
          </a:p>
          <a:p>
            <a:pPr lvl="4"/>
            <a:r>
              <a:rPr lang="sl-SI" dirty="0"/>
              <a:t>			c0.28,0.12,0.47,0.41,0.76,0.54c0.22,0.1,0.47,0.07,0.73,0.18c-0.06,0.34-0.1,0.69-0.15,1.04c-0.59-0.16-1.08-0.02-1.53,0.18</a:t>
            </a:r>
          </a:p>
          <a:p>
            <a:pPr lvl="4"/>
            <a:r>
              <a:rPr lang="sl-SI" dirty="0"/>
              <a:t>			C21.58,22.8,21.71,22.02,21.9,21.51z M21.8,27.38c0,0.62,0,1.24,0,1.86c-0.53,0-1.06,0-1.6,0c0.05-0.6,0.04-1.26,0.07-1.86</a:t>
            </a:r>
          </a:p>
          <a:p>
            <a:pPr lvl="4"/>
            <a:r>
              <a:rPr lang="sl-SI" dirty="0"/>
              <a:t>			C20.79,27.38,21.3,27.38,21.8,27.38z M20.21,29.42c0-0.03,0-0.05,0.02-0.05c0.14,0,0.28,0,0.42,0c0,1.89,0,3.78,0,5.67h-0.45</a:t>
            </a:r>
          </a:p>
          <a:p>
            <a:pPr lvl="4"/>
            <a:r>
              <a:rPr lang="sl-SI" dirty="0"/>
              <a:t>			C20.04,33.24,20.16,31.23,20.21,29.42z M20.61,36.03c0.03,0.26-0.37,0.32-0.64,0.34c-0.94,0.09-1.83-0.13-2.56-0.29</a:t>
            </a:r>
          </a:p>
          <a:p>
            <a:pPr lvl="4"/>
            <a:r>
              <a:rPr lang="sl-SI" dirty="0"/>
              <a:t>			c0.1-0.15,0.25-0.45,0.46-0.54c0.01-0.01,0.04-0.01,0.06-0.02h1.36c0.2,0.07,0.35,0.2,0.59,0.25</a:t>
            </a:r>
          </a:p>
          <a:p>
            <a:pPr lvl="4"/>
            <a:r>
              <a:rPr lang="sl-SI" dirty="0"/>
              <a:t>			C20.17,35.85,20.58,35.8,20.61,36.03z M12.88,17.25c0.23,0.16,0.42,0.35,0.64,0.52c-0.11,0.17-0.27,0.3-0.38,0.47</a:t>
            </a:r>
          </a:p>
          <a:p>
            <a:pPr lvl="4"/>
            <a:r>
              <a:rPr lang="sl-SI" dirty="0"/>
              <a:t>			c-0.24-0.14-0.41-0.35-0.64-0.5C12.6,17.55,12.77,17.43,12.88,17.25z M12.46,17.27c-0.09,0.08-0.14,0.14-0.22,0.2</a:t>
            </a:r>
          </a:p>
          <a:p>
            <a:pPr lvl="4"/>
            <a:r>
              <a:rPr lang="sl-SI" dirty="0"/>
              <a:t>			c-0.22-0.16-0.35-0.4-0.54-0.59c0.13-0.16,0.32-0.26,0.45-0.41c0.08,0.05,0.16,0.19,0.28,0.32c0.07,0.08,0.27,0.23,0.27,0.29</a:t>
            </a:r>
          </a:p>
          <a:p>
            <a:pPr lvl="4"/>
            <a:r>
              <a:rPr lang="sl-SI" dirty="0"/>
              <a:t>			C12.7,17.14,12.52,17.22,12.46,17.27z M15.76,9.79V9.52c0.44,0.11,0.86,0.41,1.07,0.81c0.08,0.16,0.2,0.46,0.18,0.59</a:t>
            </a:r>
          </a:p>
          <a:p>
            <a:pPr lvl="4"/>
            <a:r>
              <a:rPr lang="sl-SI" dirty="0"/>
              <a:t>			c-0.03,0.19-0.35,0.42-0.45,0.57c-0.01-0.5-0.04-0.97-0.06-1.45c-0.23,0.41-0.44,0.85-0.67,1.27c-0.14-0.49-0.28-0.98-0.4-1.49</a:t>
            </a:r>
          </a:p>
          <a:p>
            <a:pPr lvl="4"/>
            <a:r>
              <a:rPr lang="sl-SI" dirty="0"/>
              <a:t>			c-0.16,0.48-0.27,1-0.42,1.49c-0.22-0.41-0.43-0.83-0.64-1.26c-0.08,0.43-0.07,0.95-0.09,1.44c-0.18-0.16-0.31-0.36-0.46-0.56</a:t>
            </a:r>
          </a:p>
          <a:p>
            <a:pPr lvl="4"/>
            <a:r>
              <a:rPr lang="sl-SI" dirty="0"/>
              <a:t>			c0.13-0.77,0.56-1.24,1.28-1.43v0.29H15.76z M18.35,17.75c-0.22,0.16-0.39,0.36-0.63,0.5c-0.05-0.08-0.1-0.14-0.18-0.23</a:t>
            </a:r>
          </a:p>
          <a:p>
            <a:pPr lvl="4"/>
            <a:r>
              <a:rPr lang="sl-SI" dirty="0"/>
              <a:t>			c-0.04-0.04-0.2-0.17-0.2-0.21c0-0.06,0.21-0.18,0.29-0.25c0.14-0.12,0.23-0.2,0.32-0.29C18.09,17.42,18.25,17.56,18.35,17.75z</a:t>
            </a:r>
          </a:p>
          <a:p>
            <a:pPr lvl="4"/>
            <a:r>
              <a:rPr lang="sl-SI" dirty="0"/>
              <a:t>			 M18.17,17.1c0.15-0.23,0.36-0.4,0.51-0.63c0.19,0.1,0.3,0.27,0.49,0.38c-0.15,0.23-0.36,0.4-0.51,0.63</a:t>
            </a:r>
          </a:p>
          <a:p>
            <a:pPr lvl="4"/>
            <a:r>
              <a:rPr lang="sl-SI" dirty="0"/>
              <a:t>			C18.46,17.39,18.35,17.22,18.17,17.1z M15.62,21.35c0.06-0.18,0.12-0.57-0.09-0.63c0.04-0.2,0.01-0.48,0.02-0.72</a:t>
            </a:r>
          </a:p>
          <a:p>
            <a:pPr lvl="4"/>
            <a:r>
              <a:rPr lang="sl-SI" dirty="0"/>
              <a:t>			c0.38,0.03,0.58,0.25,0.8,0.45c-0.24-0.16-0.61,0.19-0.29,0.38c0.01-0.1-0.02-0.12,0-0.2c0.1-0.09,0.23,0.01,0.29,0.07</a:t>
            </a:r>
          </a:p>
          <a:p>
            <a:pPr lvl="4"/>
            <a:r>
              <a:rPr lang="sl-SI" dirty="0"/>
              <a:t>			c0.03-0.02,0.06-0.03,0.05-0.07c0.04,0.08-0.06,0.17-0.09,0.23c-0.02-0.06-0.12-0.04-0.15,0c0.01,0.04,0.04,0.06,0.08,0.07</a:t>
            </a:r>
          </a:p>
          <a:p>
            <a:pPr lvl="4"/>
            <a:r>
              <a:rPr lang="sl-SI" dirty="0"/>
              <a:t>			c-0.07,0.07-0.15,0.19-0.28,0.14c-0.02-0.07,0.02-0.18,0.04-0.27C15.69,20.8,15.94,21.36,15.62,21.35z M14.68,18.59</a:t>
            </a:r>
          </a:p>
          <a:p>
            <a:pPr lvl="4"/>
            <a:r>
              <a:rPr lang="sl-SI" dirty="0"/>
              <a:t>			c0.26,0.12,0.52,0.23,0.78,0.36c-0.08,0.2-0.19,0.37-0.26,0.58c-0.28-0.09-0.52-0.23-0.78-0.34</a:t>
            </a:r>
          </a:p>
          <a:p>
            <a:pPr lvl="4"/>
            <a:r>
              <a:rPr lang="sl-SI" dirty="0"/>
              <a:t>			C14.49,18.97,14.61,18.81,14.68,18.59z M14.08,18.95c-0.25-0.12-0.43-0.32-0.67-0.45c0.09-0.19,0.24-0.33,0.35-0.5</a:t>
            </a:r>
          </a:p>
          <a:p>
            <a:pPr lvl="4"/>
            <a:r>
              <a:rPr lang="sl-SI" dirty="0"/>
              <a:t>			c0.25,0.12,0.43,0.31,0.67,0.45C14.34,18.64,14.19,18.77,14.08,18.95z M16.43,19.17c-0.25,0.12-0.49,0.24-0.76,0.34</a:t>
            </a:r>
          </a:p>
          <a:p>
            <a:pPr lvl="4"/>
            <a:r>
              <a:rPr lang="sl-SI" dirty="0"/>
              <a:t>			c-0.05-0.21-0.26-0.38-0.18-0.59c0.25-0.07,0.44-0.21,0.69-0.29C16.25,18.81,16.32,19,16.43,19.17z M16.41,18.45</a:t>
            </a:r>
          </a:p>
          <a:p>
            <a:pPr lvl="4"/>
            <a:r>
              <a:rPr lang="sl-SI" dirty="0"/>
              <a:t>			c0.23-0.16,0.46-0.31,0.67-0.48c0.14,0.15,0.25,0.34,0.38,0.5c-0.18,0.21-0.45,0.32-0.65,0.5C16.64,18.83,16.53,18.63,16.41,18.45</a:t>
            </a:r>
          </a:p>
          <a:p>
            <a:pPr lvl="4"/>
            <a:r>
              <a:rPr lang="sl-SI" dirty="0"/>
              <a:t>			z M15.43,20.73c-0.19,0.05-0.13-0.35-0.13-0.56c0-0.26-0.01-0.49,0.02-0.61c0.03,0,0.08-0.07,0.09-0.02</a:t>
            </a:r>
          </a:p>
          <a:p>
            <a:pPr lvl="4"/>
            <a:r>
              <a:rPr lang="sl-SI" dirty="0"/>
              <a:t>			c0.13,0.1,0.07,0.37,0.07,0.59C15.48,20.35,15.52,20.61,15.43,20.73z M14.93,14.88c0.22-0.22,0.69-0.19,0.93-0.02</a:t>
            </a:r>
          </a:p>
          <a:p>
            <a:pPr lvl="4"/>
            <a:r>
              <a:rPr lang="sl-SI" dirty="0"/>
              <a:t>			C15.61,15.04,15.21,15.02,14.93,14.88z M14.55,20.6c0.05-0.33,0.36-0.52,0.64-0.59c0.09,0.16-0.01,0.52,0.05,0.72</a:t>
            </a:r>
          </a:p>
          <a:p>
            <a:pPr lvl="4"/>
            <a:r>
              <a:rPr lang="sl-SI" dirty="0"/>
              <a:t>			c-0.3,0.05-0.15,0.55-0.07,0.66C15,21.44,15,21.22,14.95,21.12c-0.06-0.14-0.18-0.27-0.24-0.38c-0.11,0.07-0.01,0.35-0.07,0.47</a:t>
            </a:r>
          </a:p>
          <a:p>
            <a:pPr lvl="4"/>
            <a:r>
              <a:rPr lang="sl-SI" dirty="0"/>
              <a:t>			C14.54,21.13,14.53,20.8,14.55,20.6z M15.04,23.13c0.23,0,0.46,0,0.69,0c0,0.3,0,0.61,0,0.92c-0.23,0-0.46,0-0.69,0</a:t>
            </a:r>
          </a:p>
          <a:p>
            <a:pPr lvl="4"/>
            <a:r>
              <a:rPr lang="sl-SI" dirty="0"/>
              <a:t>			C15.04,23.74,15.04,23.43,15.04,23.13z M16.01,23.07c0.73-0.04,1.36-0.18,1.94-0.38c0.02,0.29-0.02,0.57-0.05,0.88</a:t>
            </a:r>
          </a:p>
          <a:p>
            <a:pPr lvl="4"/>
            <a:r>
              <a:rPr lang="sl-SI" dirty="0"/>
              <a:t>			c-0.52,0.26-1.19,0.37-1.89,0.45C16.01,23.71,16.01,23.39,16.01,23.07z M16.02,17.75c-0.14-0.44-0.3-0.85-0.47-1.26</a:t>
            </a:r>
          </a:p>
          <a:p>
            <a:pPr lvl="4"/>
            <a:r>
              <a:rPr lang="sl-SI" dirty="0"/>
              <a:t>			c0.77,0.03,0.98-0.5,1.09-1.13c0.15,0.13,0.2,0.27,0.38,0.36c0.12,0.06,0.25,0.02,0.4,0.05c0.18,0.04,0.32,0.2,0.47,0.25</a:t>
            </a:r>
          </a:p>
          <a:p>
            <a:pPr lvl="4"/>
            <a:r>
              <a:rPr lang="sl-SI" dirty="0"/>
              <a:t>			C17.43,16.76,16.64,17.16,16.02,17.75z M14.1,12.95c0.2,0.02,0.33-0.09,0.49-0.09c0.23,0,0.42,0.21,0.69,0.2</a:t>
            </a:r>
          </a:p>
          <a:p>
            <a:pPr lvl="4"/>
            <a:r>
              <a:rPr lang="sl-SI" dirty="0"/>
              <a:t>			c0.05-0.14-0.13-0.19-0.26-0.25c-0.26-0.13-0.64-0.21-0.91,0c0.01-0.55,0.62-0.46,1.11-0.72c0.23-0.12,0.52,0.11,0.76,0.16</a:t>
            </a:r>
          </a:p>
          <a:p>
            <a:pPr lvl="4"/>
            <a:r>
              <a:rPr lang="sl-SI" dirty="0"/>
              <a:t>			c0.39,0.09,0.68,0.12,0.69,0.54c-0.16,0-0.27-0.15-0.55-0.13c-0.12,0.01-0.25,0.09-0.36,0.14c-0.12,0.06-0.29,0.1-0.25,0.23</a:t>
            </a:r>
          </a:p>
          <a:p>
            <a:pPr lvl="4"/>
            <a:r>
              <a:rPr lang="sl-SI" dirty="0"/>
              <a:t>			c0.25,0.05,0.43-0.17,0.67-0.18c0.16-0.01,0.3,0.11,0.51,0.09c0,0.1-0.01,0.24-0.01,0.37c-0.31-0.22-1-0.27-1.1,0.16</a:t>
            </a:r>
          </a:p>
          <a:p>
            <a:pPr lvl="4"/>
            <a:r>
              <a:rPr lang="sl-SI" dirty="0"/>
              <a:t>			c0.19-0.02,0.32,0.1,0.49,0.11c0.25,0.01,0.42-0.16,0.61-0.26c-0.01,0.31-0.02,0.64-0.1,0.91c-0.06,0.21-0.17,0.5-0.44,0.48</a:t>
            </a:r>
          </a:p>
          <a:p>
            <a:pPr lvl="4"/>
            <a:r>
              <a:rPr lang="sl-SI" dirty="0"/>
              <a:t>			c-0.24-0.02-0.3-0.27-0.58-0.29c0.44-0.07,0.11-0.46,0.04-0.68c-0.04,0.02-0.07,0.03-0.11,0.04c-0.03,0.18,0.17,0.27,0.18,0.47</a:t>
            </a:r>
          </a:p>
          <a:p>
            <a:pPr lvl="4"/>
            <a:r>
              <a:rPr lang="sl-SI" dirty="0"/>
              <a:t>			c-0.19,0.07-0.38,0.08-0.56,0c0.02-0.19,0.16-0.27,0.2-0.45c-0.03-0.02-0.09-0.02-0.11-0.06c-0.09,0.16-0.44,0.64,0.02,0.66</a:t>
            </a:r>
          </a:p>
          <a:p>
            <a:pPr lvl="4"/>
            <a:r>
              <a:rPr lang="sl-SI" dirty="0"/>
              <a:t>			c-0.27,0.06-0.47,0.41-0.76,0.27c-0.15-0.08-0.22-0.38-0.27-0.59c-0.06-0.25-0.1-0.51-0.09-0.75c0.18,0.07,0.33,0.24,0.55,0.25</a:t>
            </a:r>
          </a:p>
          <a:p>
            <a:pPr lvl="4"/>
            <a:r>
              <a:rPr lang="sl-SI" dirty="0"/>
              <a:t>			c0.19,0.01,0.35-0.12,0.56-0.11c-0.11-0.44-0.8-0.38-1.13-0.16C14.09,13.2,14.11,13.09,14.1,12.95z M16.33,13.31</a:t>
            </a:r>
          </a:p>
          <a:p>
            <a:pPr lvl="4"/>
            <a:r>
              <a:rPr lang="sl-SI" dirty="0"/>
              <a:t>			c0.05-0.03,0.17,0.02,0.24,0.03c-0.07,0.06-0.15,0.11-0.25,0.14C16.34,13.45,16.38,13.35,16.33,13.31z M16.19,13.36</a:t>
            </a:r>
          </a:p>
          <a:p>
            <a:pPr lvl="4"/>
            <a:r>
              <a:rPr lang="sl-SI" dirty="0"/>
              <a:t>			c0,0.05-0.03,0.08-0.09,0.07c-0.04-0.05-0.04-0.08,0-0.12C16.15,13.3,16.17,13.33,16.19,13.36z M15.95,13.5</a:t>
            </a:r>
          </a:p>
          <a:p>
            <a:pPr lvl="4"/>
            <a:r>
              <a:rPr lang="sl-SI" dirty="0"/>
              <a:t>			c-0.06,0.03-0.15-0.07-0.26-0.05c0.03-0.09,0.1-0.13,0.2-0.14C15.9,13.39,15.89,13.48,15.95,13.5z M14.22,13.36</a:t>
            </a:r>
          </a:p>
          <a:p>
            <a:pPr lvl="4"/>
            <a:r>
              <a:rPr lang="sl-SI" dirty="0"/>
              <a:t>			c0.04-0.06,0.14-0.05,0.22-0.07c0,0.07-0.01,0.16,0.04,0.18C14.41,13.49,14.31,13.39,14.22,13.36z M14.63,13.43</a:t>
            </a:r>
          </a:p>
          <a:p>
            <a:pPr lvl="4"/>
            <a:r>
              <a:rPr lang="sl-SI" dirty="0"/>
              <a:t>			c-0.03-0.02-0.03-0.1,0-0.12c0.06-0.01,0.09,0.01,0.11,0.05C14.73,13.41,14.69,13.44,14.63,13.43z M14.86,13.5</a:t>
            </a:r>
          </a:p>
          <a:p>
            <a:pPr lvl="4"/>
            <a:r>
              <a:rPr lang="sl-SI" dirty="0"/>
              <a:t>			c0.04-0.04,0.04-0.11,0.04-0.2c0.09,0.03,0.18,0.05,0.2,0.14C14.99,13.43,14.96,13.5,14.86,13.5z M14.13,15.35</a:t>
            </a:r>
          </a:p>
          <a:p>
            <a:pPr lvl="4"/>
            <a:r>
              <a:rPr lang="sl-SI" dirty="0"/>
              <a:t>			c0.13,0.63,0.32,1.21,1.16,1.15c-0.18,0.39-0.33,0.81-0.47,1.24c-0.18-0.09-0.31-0.27-0.47-0.4c-0.49-0.39-1.07-0.75-1.4-1.31</a:t>
            </a:r>
          </a:p>
          <a:p>
            <a:pPr lvl="4"/>
            <a:r>
              <a:rPr lang="sl-SI" dirty="0"/>
              <a:t>			c0.14-0.04,0.28-0.21,0.45-0.25c0.19-0.05,0.31-0.01,0.45-0.11C13.98,15.59,14.05,15.5,14.13,15.35z M14.77,23.09</a:t>
            </a:r>
          </a:p>
          <a:p>
            <a:pPr lvl="4"/>
            <a:r>
              <a:rPr lang="sl-SI" dirty="0"/>
              <a:t>			c0,0.31,0,0.62,0,0.93c-0.71-0.06-1.32-0.23-1.91-0.41c0-0.31-0.03-0.6-0.05-0.9C13.41,22.9,14.05,23.03,14.77,23.09z M15.11,9.15</a:t>
            </a:r>
          </a:p>
          <a:p>
            <a:pPr lvl="4"/>
            <a:r>
              <a:rPr lang="sl-SI" dirty="0"/>
              <a:t>			v0.05c-0.06,0.03-0.13,0.04-0.19,0.06c-0.64,0.19-1.08,0.68-1.29,1.33c-0.13-0.14-0.23-0.3-0.37-0.43c0.21,0.7,0.4,1.42,0.66,2.08</a:t>
            </a:r>
          </a:p>
          <a:p>
            <a:pPr lvl="4"/>
            <a:r>
              <a:rPr lang="sl-SI" dirty="0"/>
              <a:t>			c-0.26,0.44-0.16,1.23-0.55,1.54c0.01,0.06-0.02,0.15,0.02,0.18c-0.22,0.09-0.42,0.38-0.22,0.63c-0.54,0.08-0.51,1.07,0.04,1.13</a:t>
            </a:r>
          </a:p>
          <a:p>
            <a:pPr lvl="4"/>
            <a:r>
              <a:rPr lang="sl-SI" dirty="0"/>
              <a:t>			c-0.12,0.14-0.47,0.18-0.44,0.36c-0.72,0.1-1.29,0.34-1.69,0.75c-0.26,0.78-0.26,1.82-0.36,2.76c-0.03-3.44-0.03-7.01,0-10.45</a:t>
            </a:r>
          </a:p>
          <a:p>
            <a:pPr lvl="4"/>
            <a:r>
              <a:rPr lang="sl-SI" dirty="0"/>
              <a:t>			C12.18,9.14,13.68,9.11,15.11,9.15z M11.46,22.84c0.12-0.06,0.25-0.21,0.38-0.32c0.25-0.22,0.46-0.44,0.54-0.82</a:t>
            </a:r>
          </a:p>
          <a:p>
            <a:pPr lvl="4"/>
            <a:r>
              <a:rPr lang="sl-SI" dirty="0"/>
              <a:t>			c0.2,0.55,0.33,1.17,0.33,1.92c-0.68,0.49-1.22,1.11-1.69,1.81c0.95-0.37,1.87,0.12,2.62,0.47c0.54,0.25,1.12,0.49,1.82,0.54</a:t>
            </a:r>
          </a:p>
          <a:p>
            <a:pPr lvl="4"/>
            <a:r>
              <a:rPr lang="sl-SI" dirty="0"/>
              <a:t>			c0.67,0.04,1.32-0.13,1.89-0.36c0.03,0.11,0.07,0.21,0.13,0.3c-1.23,0.68-2.88,0.37-3.96-0.16c-0.8-0.39-2.15-0.97-2.87-0.14</a:t>
            </a:r>
          </a:p>
          <a:p>
            <a:pPr lvl="4"/>
            <a:r>
              <a:rPr lang="sl-SI" dirty="0"/>
              <a:t>			c-0.11,0.35-0.19,0.72-0.2,1.17c-0.11,0.04-0.28,0.01-0.42,0.02c0-0.93,0-1.86,0-2.8c-0.01-0.07,0.1-0.02,0.14-0.04</a:t>
            </a:r>
          </a:p>
          <a:p>
            <a:pPr lvl="4"/>
            <a:r>
              <a:rPr lang="sl-SI" dirty="0"/>
              <a:t>			c0-0.44,0-0.87,0-1.31C10.64,23,11.1,23.01,11.46,22.84z M10.97,35.78c0.24-0.05,0.4-0.18,0.57-0.25h1.38</a:t>
            </a:r>
          </a:p>
          <a:p>
            <a:pPr lvl="4"/>
            <a:r>
              <a:rPr lang="sl-SI" dirty="0"/>
              <a:t>			c0.02,0.01,0.05,0.01,0.06,0.02c0.21,0.09,0.33,0.37,0.47,0.54c-0.74,0.15-1.61,0.38-2.58,0.29c-0.27-0.03-0.65-0.08-0.64-0.32</a:t>
            </a:r>
          </a:p>
          <a:p>
            <a:pPr lvl="4"/>
            <a:r>
              <a:rPr lang="sl-SI" dirty="0"/>
              <a:t>			C10.26,35.81,10.67,35.85,10.97,35.78z M10.54,35.04h-0.46c0-1.87,0-3.75,0-5.62c0-0.03,0-0.05,0.02-0.05c0.14,0,0.28,0,0.42,0</a:t>
            </a:r>
          </a:p>
          <a:p>
            <a:pPr lvl="4"/>
            <a:r>
              <a:rPr lang="sl-SI" dirty="0"/>
              <a:t>			C10.56,31.2,10.68,33.22,10.54,35.04z M10.43,27.38c-0.01,0.66,0.05,1.24,0.07,1.86c-0.52,0-1.04,0-1.56,0</a:t>
            </a:r>
          </a:p>
          <a:p>
            <a:pPr lvl="4"/>
            <a:r>
              <a:rPr lang="sl-SI" dirty="0"/>
              <a:t>			c0.01-0.61-0.03-1.28,0.02-1.86C9.45,27.38,9.94,27.38,10.43,27.38z M29.56,10.7c0,1.77-0.01,3.54-0.01,5.29</a:t>
            </a:r>
          </a:p>
          <a:p>
            <a:pPr lvl="4"/>
            <a:r>
              <a:rPr lang="sl-SI" dirty="0"/>
              <a:t>			c0,0.45,0,0.9,0.01,1.34c0.01,1.78,0.02,3.46-0.14,5.02c-0.35,3.33-1.48,6.28-3.56,9.28c-0.82,1.18-1.78,2.21-2.96,3.4H22.7h-0.77</a:t>
            </a:r>
          </a:p>
          <a:p>
            <a:pPr lvl="4"/>
            <a:r>
              <a:rPr lang="sl-SI" dirty="0"/>
              <a:t>			c0-3.52,0.02-6.98,0-10.48c-0.03-0.11,0.13-0.01,0.15-0.07c0-0.34,0-0.68,0-1.02c0.26-0.14,0.57-0.14,0.95-0.09</a:t>
            </a:r>
          </a:p>
          <a:p>
            <a:pPr lvl="4"/>
            <a:r>
              <a:rPr lang="sl-SI" dirty="0"/>
              <a:t>			c0.09,0.01,0.34,0.12,0.36-0.02c0.23,0.32,0.77,0.42,1.33,0.36c0,1.77,0,3.54,0,5.31c0.08,0.19,0.41,0.26,0.55,0.11</a:t>
            </a:r>
          </a:p>
          <a:p>
            <a:pPr lvl="4"/>
            <a:r>
              <a:rPr lang="sl-SI" dirty="0"/>
              <a:t>			c0.14-0.15,0.05-1.04,0.05-1.34c0-1.21,0-2.23,0-3.47c0-0.25-0.04-0.57,0-0.68c0.04-0.12,0.2-0.1,0.24-0.22</a:t>
            </a:r>
          </a:p>
          <a:p>
            <a:pPr lvl="4"/>
            <a:r>
              <a:rPr lang="sl-SI" dirty="0"/>
              <a:t>			c0.04-0.11-0.05-0.17-0.04-0.23c0.01-0.05,0.23-0.17,0.07-0.29c0.12-0.08,0.22-0.34,0.04-0.43c0.12-0.23-0.07-0.4-0.31-0.39</a:t>
            </a:r>
          </a:p>
          <a:p>
            <a:pPr lvl="4"/>
            <a:r>
              <a:rPr lang="sl-SI" dirty="0"/>
              <a:t>			c0-5.38,0-11.1,0-16.64c0-0.13-0.01-0.5-0.01-0.76c0.17-0.1,0.29-0.27,0.29-0.48c0-0.31-0.25-0.56-0.56-0.56</a:t>
            </a:r>
          </a:p>
          <a:p>
            <a:pPr lvl="4"/>
            <a:r>
              <a:rPr lang="sl-SI" dirty="0"/>
              <a:t>			c-0.31,0-0.56,0.25-0.56,0.56c0,0.21,0.12,0.38,0.28,0.48c-0.01,0.26-0.01,0.63-0.01,0.76c0,5.43-0.04,11.08-0.02,16.47</a:t>
            </a:r>
          </a:p>
          <a:p>
            <a:pPr lvl="4"/>
            <a:r>
              <a:rPr lang="sl-SI" dirty="0"/>
              <a:t>			c-0.39,0.1-0.87,0.11-1.15,0.32c0-0.1-0.01-0.08-0.09-0.13c-0.21-0.11-0.48-0.09-0.71-0.18c-0.38-0.14-0.59-0.46-0.91-0.63</a:t>
            </a:r>
          </a:p>
          <a:p>
            <a:pPr lvl="4"/>
            <a:r>
              <a:rPr lang="sl-SI" dirty="0"/>
              <a:t>			c-0.09,0.05-0.07,0.21-0.16,0.25c-0.15-0.09-0.35-0.12-0.49-0.22c0-4.43,0-8.86,0-13.28c-1.81,0-3.63,0-5.45,0V7.83h-0.08</a:t>
            </a:r>
          </a:p>
          <a:p>
            <a:pPr lvl="4"/>
            <a:r>
              <a:rPr lang="sl-SI" dirty="0"/>
              <a:t>			c0,0,0-0.01,0-0.02c-0.16,0-0.31,0-0.47,0c0,0,0,0.01-0.01,0.02h-0.09v0.22c-1.83,0-3.66,0-5.5,0C9.57,12.44,9.6,16.9,9.59,21.32</a:t>
            </a:r>
          </a:p>
          <a:p>
            <a:pPr lvl="4"/>
            <a:r>
              <a:rPr lang="sl-SI" dirty="0"/>
              <a:t>			c-0.08,0.1-0.26,0.12-0.38,0.18c-0.08,0.04-0.06-0.15-0.13-0.18c-0.3,0.11-0.59,0.44-0.93,0.55C8,21.92,7.81,21.92,7.65,21.95</a:t>
            </a:r>
          </a:p>
          <a:p>
            <a:pPr lvl="4"/>
            <a:r>
              <a:rPr lang="sl-SI" dirty="0"/>
              <a:t>			c-0.16,0.02-0.33,0.08-0.47,0c0.1-0.14,0.14-0.51,0.11-0.76c-0.07-0.49-0.51-0.89-0.96-0.98c0-0.16,0-0.32,0-0.48</a:t>
            </a:r>
          </a:p>
          <a:p>
            <a:pPr lvl="4"/>
            <a:r>
              <a:rPr lang="sl-SI" dirty="0"/>
              <a:t>			c0.18,0,0.36,0,0.55,0c0.04-0.15,0-0.38,0.01-0.56c-0.18,0-0.37,0-0.56,0c0-0.22,0-0.43,0-0.65c-0.16-0.04-0.4,0-0.58-0.01</a:t>
            </a:r>
          </a:p>
          <a:p>
            <a:pPr lvl="4"/>
            <a:r>
              <a:rPr lang="sl-SI" dirty="0"/>
              <a:t>			c0,0.22,0,0.44,0,0.66c-0.18,0-0.36,0-0.54,0c-0.04,0.15-0.01,0.38-0.02,0.55c0.19,0,0.37,0,0.56,0c0.03,0.13,0.01,0.31,0.02,0.47</a:t>
            </a:r>
          </a:p>
          <a:p>
            <a:pPr lvl="4"/>
            <a:r>
              <a:rPr lang="sl-SI" dirty="0"/>
              <a:t>			c-0.58,0.19-0.99,0.54-0.98,1.31c-0.08,0.1-0.14,0.1-0.18,0.21C4.5,22,4.62,22.35,4.74,22.52c0.12,0.17,0.5,0.54,0.76,0.64</a:t>
            </a:r>
          </a:p>
          <a:p>
            <a:pPr lvl="4"/>
            <a:r>
              <a:rPr lang="sl-SI" dirty="0"/>
              <a:t>			c0.56,0.22,1.38,0.36,1.87,0.07c0.04,0.02-0.01,0.13,0.09,0.09c0.44-0.06,0.91-0.09,1.18,0.13c0,0.31,0,0.62,0,0.93</a:t>
            </a:r>
          </a:p>
          <a:p>
            <a:pPr lvl="4"/>
            <a:r>
              <a:rPr lang="sl-SI" dirty="0"/>
              <a:t>			c-0.02,0.09,0.16-0.02,0.15,0.07c-0.02,3.54,0.01,7.03,0,10.59H8.43H7.91c-2.67-2.68-5.82-6.54-6.5-12.73</a:t>
            </a:r>
          </a:p>
          <a:p>
            <a:pPr lvl="4"/>
            <a:r>
              <a:rPr lang="sl-SI" dirty="0"/>
              <a:t>			c-0.17-1.52-0.16-3.17-0.14-4.93c0.01-0.47,0.01-0.94,0.01-1.42c0-1.71,0-3.43-0.01-5.15C1.26,8.33,1.25,5.77,1.26,3.27</a:t>
            </a:r>
          </a:p>
          <a:p>
            <a:pPr lvl="4"/>
            <a:r>
              <a:rPr lang="sl-SI" dirty="0"/>
              <a:t>			c2.04,0,4.09,0,6.14-0.01c3.24,0,6.49-0.01,9.73-0.01c4.8,0,8.76,0.01,12.43,0.03C29.57,5.75,29.56,8.26,29.56,10.7z M25.08,23.18</a:t>
            </a:r>
          </a:p>
          <a:p>
            <a:pPr lvl="4"/>
            <a:r>
              <a:rPr lang="sl-SI" dirty="0"/>
              <a:t>			c-0.14,0.04-0.36,0.15-0.45,0.02c0.19-0.16,0.56-0.24,0.85-0.23C25.45,23.11,25.23,23.14,25.08,23.18z M25.4,23.29</a:t>
            </a:r>
          </a:p>
          <a:p>
            <a:pPr lvl="4"/>
            <a:r>
              <a:rPr lang="sl-SI" dirty="0"/>
              <a:t>			c-0.02,0.19-0.5,0.3-0.65,0.2C24.88,23.34,25.18,23.28,25.4,23.29z M25.06,22.88c-0.12,0.03-0.55,0.19-0.56,0.03</a:t>
            </a:r>
          </a:p>
          <a:p>
            <a:pPr lvl="4"/>
            <a:r>
              <a:rPr lang="sl-SI" dirty="0"/>
              <a:t>			c-0.01-0.14,0.38-0.19,0.49-0.21c0.23-0.06,0.36-0.1,0.58-0.11C25.55,22.81,25.28,22.81,25.06,22.88z M25.06,22.52</a:t>
            </a:r>
          </a:p>
          <a:p>
            <a:pPr lvl="4"/>
            <a:r>
              <a:rPr lang="sl-SI" dirty="0"/>
              <a:t>			c-0.12,0.03-0.47,0.2-0.49,0.02c-0.02-0.16,0.31-0.16,0.44-0.2c0.18-0.05,0.35-0.16,0.49-0.07C25.5,22.49,25.25,22.46,25.06,22.52</a:t>
            </a:r>
          </a:p>
          <a:p>
            <a:pPr lvl="4"/>
            <a:r>
              <a:rPr lang="sl-SI" dirty="0"/>
              <a:t>			z M25.08,22.12c-0.22,0.15-0.52,0.11-0.71,0.27c-0.11,0.09-0.17,0.29-0.36,0.18c-0.05,0.02-0.05,0.08-0.09,0.11</a:t>
            </a:r>
          </a:p>
          <a:p>
            <a:pPr lvl="4"/>
            <a:r>
              <a:rPr lang="sl-SI" dirty="0"/>
              <a:t>			c0.17,0.15,0.44-0.03,0.53-0.07c0.09,0.1-0.1,0.16-0.11,0.27c-0.01,0.1,0.06,0.16,0.15,0.23c-0.03,0.21,0.17,0.27,0.15,0.48</a:t>
            </a:r>
          </a:p>
          <a:p>
            <a:pPr lvl="4"/>
            <a:r>
              <a:rPr lang="sl-SI" dirty="0"/>
              <a:t>			c-0.62,0.03-1.17-0.09-1.18-0.63c0-0.13,0.01-0.4,0.11-0.54c0.29-0.41,1.21-0.2,1.6-0.56C25.21,21.97,25.11,22.06,25.08,22.12z</a:t>
            </a:r>
          </a:p>
          <a:p>
            <a:pPr lvl="4"/>
            <a:r>
              <a:rPr lang="sl-SI" dirty="0"/>
              <a:t>			 M5.32,19.56c0-0.08,0-0.17,0-0.25c0.19,0,0.39,0,0.58,0c0-0.21,0-0.43,0-0.65c0.08,0,0.17,0,0.25,0c0,0.21,0,0.42,0,0.63</a:t>
            </a:r>
          </a:p>
          <a:p>
            <a:pPr lvl="4"/>
            <a:r>
              <a:rPr lang="sl-SI" dirty="0"/>
              <a:t>			c0.16,0.04,0.39,0.01,0.58,0.02c0,0.08,0,0.17,0,0.25c-0.19,0-0.39,0-0.58,0c0,0.21,0,0.43,0,0.65c-0.09-0.02-0.16-0.02-0.25,0</a:t>
            </a:r>
          </a:p>
          <a:p>
            <a:pPr lvl="4"/>
            <a:r>
              <a:rPr lang="sl-SI" dirty="0"/>
              <a:t>			c0-0.21,0-0.42,0-0.63C5.75,19.54,5.51,19.57,5.32,19.56z M7.19,21.24c0.01,0.17-0.01,0.35-0.02,0.54</a:t>
            </a:r>
          </a:p>
          <a:p>
            <a:pPr lvl="4"/>
            <a:r>
              <a:rPr lang="sl-SI" dirty="0"/>
              <a:t>			c-0.67,0.16-1.61,0.16-2.24-0.04c-0.09-0.12-0.07-0.34-0.07-0.56C5.5,21.43,6.52,21.48,7.19,21.24z M4.98,22.07</a:t>
            </a:r>
          </a:p>
          <a:p>
            <a:pPr lvl="4"/>
            <a:r>
              <a:rPr lang="sl-SI" dirty="0"/>
              <a:t>			c0.49,0.51,1.82,0.64,2.16,0c0.32,0.09,0.17,0.64,0.24,0.99c-0.17,0.19-0.47,0.22-0.74,0.22c-0.33,0-0.95-0.15-1.18-0.29</a:t>
            </a:r>
          </a:p>
          <a:p>
            <a:pPr lvl="4"/>
            <a:r>
              <a:rPr lang="sl-SI" dirty="0"/>
              <a:t>			c-0.2-0.12-0.55-0.44-0.64-0.61c-0.1-0.19-0.1-0.42-0.07-0.66C4.83,21.8,4.87,21.96,4.98,22.07z"/&gt;</a:t>
            </a:r>
          </a:p>
          <a:p>
            <a:pPr lvl="4"/>
            <a:r>
              <a:rPr lang="sl-SI" dirty="0"/>
              <a:t>	&lt;/g&gt;</a:t>
            </a:r>
          </a:p>
          <a:p>
            <a:pPr lvl="4"/>
            <a:r>
              <a:rPr lang="sl-SI" dirty="0"/>
              <a:t>&lt;/g&gt;</a:t>
            </a:r>
          </a:p>
          <a:p>
            <a:pPr lvl="4"/>
            <a:r>
              <a:rPr lang="sl-SI" dirty="0"/>
              <a:t>&lt;/</a:t>
            </a:r>
            <a:r>
              <a:rPr lang="sl-SI" dirty="0" err="1"/>
              <a:t>svg</a:t>
            </a:r>
            <a:r>
              <a:rPr lang="sl-SI" dirty="0"/>
              <a:t>&gt;</a:t>
            </a:r>
          </a:p>
          <a:p>
            <a:pPr lvl="4"/>
            <a:r>
              <a:rPr lang="sl-SI" dirty="0"/>
              <a:t>Peta raven</a:t>
            </a:r>
          </a:p>
        </p:txBody>
      </p:sp>
      <p:sp>
        <p:nvSpPr>
          <p:cNvPr id="5" name="Ograda besedila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6" name="Ograda vsebin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7" name="Ograda datuma 6"/>
          <p:cNvSpPr>
            <a:spLocks noGrp="1"/>
          </p:cNvSpPr>
          <p:nvPr>
            <p:ph type="dt" sz="half" idx="10"/>
          </p:nvPr>
        </p:nvSpPr>
        <p:spPr>
          <a:xfrm>
            <a:off x="457200" y="6356350"/>
            <a:ext cx="2133600" cy="365125"/>
          </a:xfrm>
          <a:prstGeom prst="rect">
            <a:avLst/>
          </a:prstGeom>
        </p:spPr>
        <p:txBody>
          <a:bodyPr/>
          <a:lstStyle/>
          <a:p>
            <a:fld id="{7E8C708B-1B2C-43D2-B957-C390CD280327}" type="datetime1">
              <a:rPr lang="sl-SI" smtClean="0"/>
              <a:t>14.12.2023</a:t>
            </a:fld>
            <a:endParaRPr lang="sl-SI"/>
          </a:p>
        </p:txBody>
      </p:sp>
      <p:sp>
        <p:nvSpPr>
          <p:cNvPr id="8" name="Ograda noge 7"/>
          <p:cNvSpPr>
            <a:spLocks noGrp="1"/>
          </p:cNvSpPr>
          <p:nvPr>
            <p:ph type="ftr" sz="quarter" idx="11"/>
          </p:nvPr>
        </p:nvSpPr>
        <p:spPr>
          <a:xfrm>
            <a:off x="3124200" y="6356350"/>
            <a:ext cx="2895600" cy="365125"/>
          </a:xfrm>
          <a:prstGeom prst="rect">
            <a:avLst/>
          </a:prstGeom>
        </p:spPr>
        <p:txBody>
          <a:bodyPr/>
          <a:lstStyle/>
          <a:p>
            <a:endParaRPr lang="sl-SI"/>
          </a:p>
        </p:txBody>
      </p:sp>
      <p:sp>
        <p:nvSpPr>
          <p:cNvPr id="9" name="Ograda številke diapozitiva 8"/>
          <p:cNvSpPr>
            <a:spLocks noGrp="1"/>
          </p:cNvSpPr>
          <p:nvPr>
            <p:ph type="sldNum" sz="quarter" idx="12"/>
          </p:nvPr>
        </p:nvSpPr>
        <p:spPr>
          <a:xfrm>
            <a:off x="6553200" y="6356350"/>
            <a:ext cx="2133600" cy="365125"/>
          </a:xfrm>
          <a:prstGeom prst="rect">
            <a:avLst/>
          </a:prstGeom>
        </p:spPr>
        <p:txBody>
          <a:bodyPr/>
          <a:lstStyle/>
          <a:p>
            <a:fld id="{37446CE0-B871-4C86-98F0-F7A94D3A6B07}" type="slidenum">
              <a:rPr lang="sl-SI" smtClean="0"/>
              <a:pPr/>
              <a:t>‹#›</a:t>
            </a:fld>
            <a:endParaRPr lang="sl-SI"/>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Kliknite, če želite urediti slog naslova matrice</a:t>
            </a:r>
          </a:p>
        </p:txBody>
      </p:sp>
      <p:sp>
        <p:nvSpPr>
          <p:cNvPr id="3" name="Ograda datuma 2"/>
          <p:cNvSpPr>
            <a:spLocks noGrp="1"/>
          </p:cNvSpPr>
          <p:nvPr>
            <p:ph type="dt" sz="half" idx="10"/>
          </p:nvPr>
        </p:nvSpPr>
        <p:spPr>
          <a:xfrm>
            <a:off x="457200" y="6356350"/>
            <a:ext cx="2133600" cy="365125"/>
          </a:xfrm>
          <a:prstGeom prst="rect">
            <a:avLst/>
          </a:prstGeom>
        </p:spPr>
        <p:txBody>
          <a:bodyPr/>
          <a:lstStyle/>
          <a:p>
            <a:fld id="{F0DBDD5F-9BDB-4E67-9739-A62B0DD8ABF2}" type="datetime1">
              <a:rPr lang="sl-SI" smtClean="0"/>
              <a:t>14.12.2023</a:t>
            </a:fld>
            <a:endParaRPr lang="sl-SI"/>
          </a:p>
        </p:txBody>
      </p:sp>
      <p:sp>
        <p:nvSpPr>
          <p:cNvPr id="4" name="Ograda noge 3"/>
          <p:cNvSpPr>
            <a:spLocks noGrp="1"/>
          </p:cNvSpPr>
          <p:nvPr>
            <p:ph type="ftr" sz="quarter" idx="11"/>
          </p:nvPr>
        </p:nvSpPr>
        <p:spPr>
          <a:xfrm>
            <a:off x="3124200" y="6356350"/>
            <a:ext cx="2895600" cy="365125"/>
          </a:xfrm>
          <a:prstGeom prst="rect">
            <a:avLst/>
          </a:prstGeom>
        </p:spPr>
        <p:txBody>
          <a:bodyPr/>
          <a:lstStyle/>
          <a:p>
            <a:endParaRPr lang="sl-SI"/>
          </a:p>
        </p:txBody>
      </p:sp>
      <p:sp>
        <p:nvSpPr>
          <p:cNvPr id="5" name="Ograda številke diapozitiva 4"/>
          <p:cNvSpPr>
            <a:spLocks noGrp="1"/>
          </p:cNvSpPr>
          <p:nvPr>
            <p:ph type="sldNum" sz="quarter" idx="12"/>
          </p:nvPr>
        </p:nvSpPr>
        <p:spPr>
          <a:xfrm>
            <a:off x="6553200" y="6356350"/>
            <a:ext cx="2133600" cy="365125"/>
          </a:xfrm>
          <a:prstGeom prst="rect">
            <a:avLst/>
          </a:prstGeom>
        </p:spPr>
        <p:txBody>
          <a:bodyPr/>
          <a:lstStyle/>
          <a:p>
            <a:fld id="{37446CE0-B871-4C86-98F0-F7A94D3A6B07}" type="slidenum">
              <a:rPr lang="sl-SI" smtClean="0"/>
              <a:pPr/>
              <a:t>‹#›</a:t>
            </a:fld>
            <a:endParaRPr lang="sl-SI"/>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2.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2.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grada naslova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l-SI" dirty="0"/>
              <a:t>Kliknite, če želite urediti slog naslova matrice</a:t>
            </a:r>
          </a:p>
        </p:txBody>
      </p:sp>
      <p:sp>
        <p:nvSpPr>
          <p:cNvPr id="3" name="Ograda besedila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l-SI" dirty="0"/>
              <a:t>Kliknite, če želite urediti sloge besedila matrice</a:t>
            </a:r>
          </a:p>
          <a:p>
            <a:pPr lvl="1"/>
            <a:r>
              <a:rPr lang="sl-SI" dirty="0"/>
              <a:t>Druga raven</a:t>
            </a:r>
          </a:p>
          <a:p>
            <a:pPr lvl="2"/>
            <a:r>
              <a:rPr lang="sl-SI" dirty="0"/>
              <a:t>Tretja raven</a:t>
            </a:r>
          </a:p>
          <a:p>
            <a:pPr lvl="3"/>
            <a:r>
              <a:rPr lang="sl-SI" dirty="0"/>
              <a:t>Četrta raven</a:t>
            </a:r>
          </a:p>
          <a:p>
            <a:pPr lvl="4"/>
            <a:r>
              <a:rPr lang="sl-SI" dirty="0"/>
              <a:t>Peta raven</a:t>
            </a:r>
          </a:p>
        </p:txBody>
      </p:sp>
      <p:pic>
        <p:nvPicPr>
          <p:cNvPr id="7" name="Grafika 6">
            <a:extLst>
              <a:ext uri="{FF2B5EF4-FFF2-40B4-BE49-F238E27FC236}">
                <a16:creationId xmlns:a16="http://schemas.microsoft.com/office/drawing/2014/main" id="{8FCE43D9-5D7F-4492-BB4B-122A2116C416}"/>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6148046" y="6308725"/>
            <a:ext cx="2505075" cy="40005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84" r:id="rId2"/>
    <p:sldLayoutId id="2147483685" r:id="rId3"/>
    <p:sldLayoutId id="2147483686"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Lst>
  <p:hf sldNum="0" hdr="0" ftr="0" dt="0"/>
  <p:txStyles>
    <p:titleStyle>
      <a:lvl1pPr algn="ctr" defTabSz="914400" rtl="0" eaLnBrk="1" latinLnBrk="0" hangingPunct="1">
        <a:spcBef>
          <a:spcPct val="0"/>
        </a:spcBef>
        <a:buNone/>
        <a:defRPr sz="4400" kern="1200">
          <a:solidFill>
            <a:schemeClr val="tx1"/>
          </a:solidFill>
          <a:latin typeface="Titillium" panose="00000500000000000000" pitchFamily="50" charset="-18"/>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Titillium" panose="00000500000000000000" pitchFamily="50" charset="-18"/>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tillium" panose="00000500000000000000" pitchFamily="50" charset="-18"/>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tillium" panose="00000500000000000000" pitchFamily="50" charset="-18"/>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tillium" panose="00000500000000000000" pitchFamily="50" charset="-18"/>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tillium" panose="00000500000000000000" pitchFamily="50" charset="-18"/>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značba mesta naslova 1">
            <a:extLst>
              <a:ext uri="{FF2B5EF4-FFF2-40B4-BE49-F238E27FC236}">
                <a16:creationId xmlns:a16="http://schemas.microsoft.com/office/drawing/2014/main" id="{0A18D46A-1C99-4E63-99A6-4B6F7CA2B5BD}"/>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sl-SI" dirty="0"/>
              <a:t>Kliknite, če želite urediti slog naslova matrice</a:t>
            </a:r>
          </a:p>
        </p:txBody>
      </p:sp>
      <p:sp>
        <p:nvSpPr>
          <p:cNvPr id="3" name="Označba mesta besedila 2">
            <a:extLst>
              <a:ext uri="{FF2B5EF4-FFF2-40B4-BE49-F238E27FC236}">
                <a16:creationId xmlns:a16="http://schemas.microsoft.com/office/drawing/2014/main" id="{110CED4A-2AC1-425A-A4B2-8E52F5E97AA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sl-SI" dirty="0"/>
              <a:t>Kliknite za urejanje slogov besedila matrice</a:t>
            </a:r>
          </a:p>
          <a:p>
            <a:pPr lvl="1"/>
            <a:r>
              <a:rPr lang="sl-SI" dirty="0"/>
              <a:t>Druga raven</a:t>
            </a:r>
          </a:p>
          <a:p>
            <a:pPr lvl="2"/>
            <a:r>
              <a:rPr lang="sl-SI" dirty="0"/>
              <a:t>Tretja raven</a:t>
            </a:r>
          </a:p>
          <a:p>
            <a:pPr lvl="3"/>
            <a:r>
              <a:rPr lang="sl-SI" dirty="0"/>
              <a:t>Četrta raven</a:t>
            </a:r>
          </a:p>
          <a:p>
            <a:pPr lvl="4"/>
            <a:r>
              <a:rPr lang="sl-SI" dirty="0"/>
              <a:t>Peta raven</a:t>
            </a:r>
          </a:p>
        </p:txBody>
      </p:sp>
      <p:pic>
        <p:nvPicPr>
          <p:cNvPr id="7" name="Grafika 6">
            <a:extLst>
              <a:ext uri="{FF2B5EF4-FFF2-40B4-BE49-F238E27FC236}">
                <a16:creationId xmlns:a16="http://schemas.microsoft.com/office/drawing/2014/main" id="{EE4840BE-06D2-4C47-88B0-79901129B4FB}"/>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6040399" y="6311900"/>
            <a:ext cx="2505075" cy="400050"/>
          </a:xfrm>
          <a:prstGeom prst="rect">
            <a:avLst/>
          </a:prstGeom>
        </p:spPr>
      </p:pic>
    </p:spTree>
    <p:extLst>
      <p:ext uri="{BB962C8B-B14F-4D97-AF65-F5344CB8AC3E}">
        <p14:creationId xmlns:p14="http://schemas.microsoft.com/office/powerpoint/2010/main" val="42775377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Titillium" panose="00000500000000000000" pitchFamily="50" charset="-18"/>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tillium" panose="00000500000000000000" pitchFamily="50" charset="-18"/>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tillium" panose="00000500000000000000" pitchFamily="50" charset="-18"/>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tillium" panose="00000500000000000000" pitchFamily="50" charset="-18"/>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tillium" panose="00000500000000000000" pitchFamily="50" charset="-18"/>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tillium" panose="00000500000000000000" pitchFamily="50" charset="-1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značba mesta naslova 1">
            <a:extLst>
              <a:ext uri="{FF2B5EF4-FFF2-40B4-BE49-F238E27FC236}">
                <a16:creationId xmlns:a16="http://schemas.microsoft.com/office/drawing/2014/main" id="{63135CBD-D8CA-43D8-8623-379D617EB902}"/>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sl-SI" dirty="0"/>
              <a:t>Kliknite, če želite urediti slog naslova matrice</a:t>
            </a:r>
          </a:p>
        </p:txBody>
      </p:sp>
      <p:sp>
        <p:nvSpPr>
          <p:cNvPr id="3" name="Označba mesta besedila 2">
            <a:extLst>
              <a:ext uri="{FF2B5EF4-FFF2-40B4-BE49-F238E27FC236}">
                <a16:creationId xmlns:a16="http://schemas.microsoft.com/office/drawing/2014/main" id="{6F69F6EB-1682-4A05-83B3-90F29BB0351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sl-SI" dirty="0"/>
              <a:t>Kliknite za urejanje slogov besedila matrice</a:t>
            </a:r>
          </a:p>
          <a:p>
            <a:pPr lvl="1"/>
            <a:r>
              <a:rPr lang="sl-SI" dirty="0"/>
              <a:t>Druga raven</a:t>
            </a:r>
          </a:p>
          <a:p>
            <a:pPr lvl="2"/>
            <a:r>
              <a:rPr lang="sl-SI" dirty="0"/>
              <a:t>Tretja raven</a:t>
            </a:r>
          </a:p>
          <a:p>
            <a:pPr lvl="3"/>
            <a:r>
              <a:rPr lang="sl-SI" dirty="0"/>
              <a:t>Četrta raven</a:t>
            </a:r>
          </a:p>
          <a:p>
            <a:pPr lvl="4"/>
            <a:r>
              <a:rPr lang="sl-SI" dirty="0"/>
              <a:t>Peta raven</a:t>
            </a:r>
          </a:p>
        </p:txBody>
      </p:sp>
      <p:pic>
        <p:nvPicPr>
          <p:cNvPr id="7" name="Grafika 6">
            <a:extLst>
              <a:ext uri="{FF2B5EF4-FFF2-40B4-BE49-F238E27FC236}">
                <a16:creationId xmlns:a16="http://schemas.microsoft.com/office/drawing/2014/main" id="{05946C38-BEFF-4F60-875E-58593D2120E1}"/>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6010275" y="6311900"/>
            <a:ext cx="2505075" cy="400050"/>
          </a:xfrm>
          <a:prstGeom prst="rect">
            <a:avLst/>
          </a:prstGeom>
        </p:spPr>
      </p:pic>
    </p:spTree>
    <p:extLst>
      <p:ext uri="{BB962C8B-B14F-4D97-AF65-F5344CB8AC3E}">
        <p14:creationId xmlns:p14="http://schemas.microsoft.com/office/powerpoint/2010/main" val="1993902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Titillium" panose="00000500000000000000" pitchFamily="50" charset="-18"/>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tillium" panose="00000500000000000000" pitchFamily="50" charset="-18"/>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tillium" panose="00000500000000000000" pitchFamily="50" charset="-18"/>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tillium" panose="00000500000000000000" pitchFamily="50" charset="-18"/>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tillium" panose="00000500000000000000" pitchFamily="50" charset="-18"/>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tillium" panose="00000500000000000000" pitchFamily="50" charset="-1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značba mesta naslova 1">
            <a:extLst>
              <a:ext uri="{FF2B5EF4-FFF2-40B4-BE49-F238E27FC236}">
                <a16:creationId xmlns:a16="http://schemas.microsoft.com/office/drawing/2014/main" id="{1F9FE74A-0378-46E7-8951-9666CDAC0843}"/>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sl-SI" dirty="0"/>
              <a:t>Kliknite, če želite urediti slog naslova matrice</a:t>
            </a:r>
          </a:p>
        </p:txBody>
      </p:sp>
      <p:sp>
        <p:nvSpPr>
          <p:cNvPr id="3" name="Označba mesta besedila 2">
            <a:extLst>
              <a:ext uri="{FF2B5EF4-FFF2-40B4-BE49-F238E27FC236}">
                <a16:creationId xmlns:a16="http://schemas.microsoft.com/office/drawing/2014/main" id="{8A68C9BB-4171-4074-8D6E-A3E45C695A8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sl-SI" dirty="0"/>
              <a:t>Kliknite za urejanje slogov besedila matrice</a:t>
            </a:r>
          </a:p>
          <a:p>
            <a:pPr lvl="1"/>
            <a:r>
              <a:rPr lang="sl-SI" dirty="0"/>
              <a:t>Druga raven</a:t>
            </a:r>
          </a:p>
          <a:p>
            <a:pPr lvl="2"/>
            <a:r>
              <a:rPr lang="sl-SI" dirty="0"/>
              <a:t>Tretja raven</a:t>
            </a:r>
          </a:p>
          <a:p>
            <a:pPr lvl="3"/>
            <a:r>
              <a:rPr lang="sl-SI" dirty="0"/>
              <a:t>Četrta raven</a:t>
            </a:r>
          </a:p>
          <a:p>
            <a:pPr lvl="4"/>
            <a:r>
              <a:rPr lang="sl-SI" dirty="0"/>
              <a:t>Peta raven</a:t>
            </a:r>
          </a:p>
        </p:txBody>
      </p:sp>
      <p:pic>
        <p:nvPicPr>
          <p:cNvPr id="7" name="Grafika 6">
            <a:extLst>
              <a:ext uri="{FF2B5EF4-FFF2-40B4-BE49-F238E27FC236}">
                <a16:creationId xmlns:a16="http://schemas.microsoft.com/office/drawing/2014/main" id="{FB05A2F4-5D34-497F-9F2F-D1E46C65C723}"/>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6010275" y="6292850"/>
            <a:ext cx="2505075" cy="400050"/>
          </a:xfrm>
          <a:prstGeom prst="rect">
            <a:avLst/>
          </a:prstGeom>
        </p:spPr>
      </p:pic>
    </p:spTree>
    <p:extLst>
      <p:ext uri="{BB962C8B-B14F-4D97-AF65-F5344CB8AC3E}">
        <p14:creationId xmlns:p14="http://schemas.microsoft.com/office/powerpoint/2010/main" val="121290732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Titillium" panose="00000500000000000000" pitchFamily="50" charset="-18"/>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tillium" panose="00000500000000000000" pitchFamily="50" charset="-18"/>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tillium" panose="00000500000000000000" pitchFamily="50" charset="-18"/>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tillium" panose="00000500000000000000" pitchFamily="50" charset="-18"/>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tillium" panose="00000500000000000000" pitchFamily="50" charset="-18"/>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tillium" panose="00000500000000000000" pitchFamily="50" charset="-1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0.xml.rels><?xml version="1.0" encoding="UTF-8" standalone="yes"?>
<Relationships xmlns="http://schemas.openxmlformats.org/package/2006/relationships"><Relationship Id="rId8" Type="http://schemas.openxmlformats.org/officeDocument/2006/relationships/customXml" Target="../ink/ink2.xml"/><Relationship Id="rId13" Type="http://schemas.openxmlformats.org/officeDocument/2006/relationships/image" Target="../media/image28.png"/><Relationship Id="rId3" Type="http://schemas.openxmlformats.org/officeDocument/2006/relationships/image" Target="../media/image22.png"/><Relationship Id="rId7" Type="http://schemas.openxmlformats.org/officeDocument/2006/relationships/image" Target="../media/image25.png"/><Relationship Id="rId12" Type="http://schemas.openxmlformats.org/officeDocument/2006/relationships/customXml" Target="../ink/ink4.xml"/><Relationship Id="rId2" Type="http://schemas.openxmlformats.org/officeDocument/2006/relationships/image" Target="../media/image21.png"/><Relationship Id="rId1" Type="http://schemas.openxmlformats.org/officeDocument/2006/relationships/slideLayout" Target="../slideLayouts/slideLayout38.xml"/><Relationship Id="rId6" Type="http://schemas.openxmlformats.org/officeDocument/2006/relationships/customXml" Target="../ink/ink1.xml"/><Relationship Id="rId11" Type="http://schemas.openxmlformats.org/officeDocument/2006/relationships/image" Target="../media/image27.png"/><Relationship Id="rId5" Type="http://schemas.openxmlformats.org/officeDocument/2006/relationships/image" Target="../media/image24.png"/><Relationship Id="rId10" Type="http://schemas.openxmlformats.org/officeDocument/2006/relationships/customXml" Target="../ink/ink3.xml"/><Relationship Id="rId4" Type="http://schemas.openxmlformats.org/officeDocument/2006/relationships/image" Target="../media/image23.png"/><Relationship Id="rId9"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idx="4294967295"/>
          </p:nvPr>
        </p:nvSpPr>
        <p:spPr>
          <a:xfrm>
            <a:off x="714348" y="2428868"/>
            <a:ext cx="7772400" cy="1470025"/>
          </a:xfrm>
        </p:spPr>
        <p:txBody>
          <a:bodyPr>
            <a:normAutofit fontScale="90000"/>
          </a:bodyPr>
          <a:lstStyle/>
          <a:p>
            <a:br>
              <a:rPr lang="sl-SI" sz="6600" b="1" dirty="0"/>
            </a:br>
            <a:endParaRPr lang="sl-SI" dirty="0"/>
          </a:p>
        </p:txBody>
      </p:sp>
      <p:sp>
        <p:nvSpPr>
          <p:cNvPr id="3" name="Podnaslov 2"/>
          <p:cNvSpPr>
            <a:spLocks noGrp="1"/>
          </p:cNvSpPr>
          <p:nvPr>
            <p:ph type="subTitle" idx="1"/>
          </p:nvPr>
        </p:nvSpPr>
        <p:spPr>
          <a:xfrm>
            <a:off x="1259632" y="2428868"/>
            <a:ext cx="6400800" cy="901941"/>
          </a:xfrm>
        </p:spPr>
        <p:txBody>
          <a:bodyPr>
            <a:normAutofit/>
          </a:bodyPr>
          <a:lstStyle/>
          <a:p>
            <a:r>
              <a:rPr lang="sl-SI" sz="4000" b="1" kern="2100" spc="100" dirty="0">
                <a:solidFill>
                  <a:schemeClr val="tx1"/>
                </a:solidFill>
                <a:latin typeface="Titillium" panose="00000500000000000000" pitchFamily="50" charset="-18"/>
              </a:rPr>
              <a:t>Od norme k zaupanju!</a:t>
            </a:r>
          </a:p>
        </p:txBody>
      </p:sp>
      <p:sp>
        <p:nvSpPr>
          <p:cNvPr id="4" name="Naslov 1">
            <a:extLst>
              <a:ext uri="{FF2B5EF4-FFF2-40B4-BE49-F238E27FC236}">
                <a16:creationId xmlns:a16="http://schemas.microsoft.com/office/drawing/2014/main" id="{2B15CB31-CDF3-5F2A-3CAF-6DD74B46A861}"/>
              </a:ext>
            </a:extLst>
          </p:cNvPr>
          <p:cNvSpPr txBox="1">
            <a:spLocks/>
          </p:cNvSpPr>
          <p:nvPr/>
        </p:nvSpPr>
        <p:spPr>
          <a:xfrm>
            <a:off x="1187624" y="4797152"/>
            <a:ext cx="7214185" cy="1226024"/>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sl-SI" sz="1800" dirty="0">
                <a:latin typeface="Titillium" panose="00000500000000000000"/>
                <a:cs typeface="Calibri" panose="020F0502020204030204" pitchFamily="34" charset="0"/>
              </a:rPr>
              <a:t>Izidor Jerala, občinski urbanist</a:t>
            </a:r>
          </a:p>
          <a:p>
            <a:pPr algn="l"/>
            <a:endParaRPr lang="sl-SI" sz="1800" dirty="0">
              <a:latin typeface="Titillium" panose="00000500000000000000"/>
              <a:cs typeface="Calibri" panose="020F0502020204030204" pitchFamily="34" charset="0"/>
            </a:endParaRPr>
          </a:p>
          <a:p>
            <a:pPr algn="l"/>
            <a:r>
              <a:rPr lang="sl-SI" sz="1800" dirty="0">
                <a:latin typeface="Titillium" panose="00000500000000000000"/>
                <a:cs typeface="Calibri" panose="020F0502020204030204" pitchFamily="34" charset="0"/>
              </a:rPr>
              <a:t>DUPPS, Okrogla miza</a:t>
            </a:r>
            <a:br>
              <a:rPr lang="sl-SI" sz="1800" dirty="0">
                <a:latin typeface="Titillium" panose="00000500000000000000"/>
                <a:cs typeface="Calibri" panose="020F0502020204030204" pitchFamily="34" charset="0"/>
              </a:rPr>
            </a:br>
            <a:r>
              <a:rPr lang="sl-SI" sz="1800" b="1" dirty="0">
                <a:latin typeface="Titillium" panose="00000500000000000000"/>
                <a:cs typeface="Calibri" panose="020F0502020204030204" pitchFamily="34" charset="0"/>
              </a:rPr>
              <a:t>Sodelovanje deležnikov v načrtovanju v prostoru – teorija in praksa</a:t>
            </a:r>
            <a:br>
              <a:rPr lang="sl-SI" sz="1800" dirty="0">
                <a:latin typeface="Titillium" panose="00000500000000000000"/>
                <a:cs typeface="Calibri" panose="020F0502020204030204" pitchFamily="34" charset="0"/>
              </a:rPr>
            </a:br>
            <a:r>
              <a:rPr lang="sl-SI" sz="1800" dirty="0">
                <a:latin typeface="Titillium" panose="00000500000000000000"/>
                <a:cs typeface="Calibri" panose="020F0502020204030204" pitchFamily="34" charset="0"/>
              </a:rPr>
              <a:t>Ljubljana, 14. 12. 2023</a:t>
            </a:r>
            <a:endParaRPr lang="sl" sz="1800" dirty="0">
              <a:latin typeface="Titillium" panose="00000500000000000000"/>
              <a:cs typeface="Calibri" panose="020F050202020403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oljeZBesedilom 8">
            <a:extLst>
              <a:ext uri="{FF2B5EF4-FFF2-40B4-BE49-F238E27FC236}">
                <a16:creationId xmlns:a16="http://schemas.microsoft.com/office/drawing/2014/main" id="{56516C30-5886-6A9F-DE3F-F7FECF72068E}"/>
              </a:ext>
            </a:extLst>
          </p:cNvPr>
          <p:cNvSpPr txBox="1"/>
          <p:nvPr/>
        </p:nvSpPr>
        <p:spPr>
          <a:xfrm>
            <a:off x="161764" y="6211669"/>
            <a:ext cx="5878102" cy="707886"/>
          </a:xfrm>
          <a:prstGeom prst="rect">
            <a:avLst/>
          </a:prstGeom>
          <a:noFill/>
        </p:spPr>
        <p:txBody>
          <a:bodyPr wrap="square">
            <a:spAutoFit/>
          </a:bodyPr>
          <a:lstStyle/>
          <a:p>
            <a:r>
              <a:rPr lang="sl-SI" sz="2000" dirty="0"/>
              <a:t>Odprta razprava s KS o urejanju romskega naselja, 2017.</a:t>
            </a:r>
          </a:p>
        </p:txBody>
      </p:sp>
      <p:pic>
        <p:nvPicPr>
          <p:cNvPr id="4" name="Slika 3">
            <a:extLst>
              <a:ext uri="{FF2B5EF4-FFF2-40B4-BE49-F238E27FC236}">
                <a16:creationId xmlns:a16="http://schemas.microsoft.com/office/drawing/2014/main" id="{AA1F1D37-0365-2D45-13E4-F1000A743BB0}"/>
              </a:ext>
            </a:extLst>
          </p:cNvPr>
          <p:cNvPicPr>
            <a:picLocks noChangeAspect="1"/>
          </p:cNvPicPr>
          <p:nvPr/>
        </p:nvPicPr>
        <p:blipFill>
          <a:blip r:embed="rId2"/>
          <a:stretch>
            <a:fillRect/>
          </a:stretch>
        </p:blipFill>
        <p:spPr>
          <a:xfrm>
            <a:off x="161764" y="188640"/>
            <a:ext cx="8820472" cy="5912100"/>
          </a:xfrm>
          <a:prstGeom prst="rect">
            <a:avLst/>
          </a:prstGeom>
        </p:spPr>
      </p:pic>
    </p:spTree>
    <p:extLst>
      <p:ext uri="{BB962C8B-B14F-4D97-AF65-F5344CB8AC3E}">
        <p14:creationId xmlns:p14="http://schemas.microsoft.com/office/powerpoint/2010/main" val="4903015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oljeZBesedilom 8">
            <a:extLst>
              <a:ext uri="{FF2B5EF4-FFF2-40B4-BE49-F238E27FC236}">
                <a16:creationId xmlns:a16="http://schemas.microsoft.com/office/drawing/2014/main" id="{56516C30-5886-6A9F-DE3F-F7FECF72068E}"/>
              </a:ext>
            </a:extLst>
          </p:cNvPr>
          <p:cNvSpPr txBox="1"/>
          <p:nvPr/>
        </p:nvSpPr>
        <p:spPr>
          <a:xfrm>
            <a:off x="107504" y="6021288"/>
            <a:ext cx="6066436" cy="400110"/>
          </a:xfrm>
          <a:prstGeom prst="rect">
            <a:avLst/>
          </a:prstGeom>
          <a:noFill/>
        </p:spPr>
        <p:txBody>
          <a:bodyPr wrap="square">
            <a:spAutoFit/>
          </a:bodyPr>
          <a:lstStyle/>
          <a:p>
            <a:r>
              <a:rPr lang="sl-SI" sz="2000" dirty="0"/>
              <a:t>Sprememba!</a:t>
            </a:r>
          </a:p>
        </p:txBody>
      </p:sp>
      <p:pic>
        <p:nvPicPr>
          <p:cNvPr id="4" name="Slika 3">
            <a:extLst>
              <a:ext uri="{FF2B5EF4-FFF2-40B4-BE49-F238E27FC236}">
                <a16:creationId xmlns:a16="http://schemas.microsoft.com/office/drawing/2014/main" id="{5DDAA428-09D8-C75D-33C3-374F24E3146C}"/>
              </a:ext>
            </a:extLst>
          </p:cNvPr>
          <p:cNvPicPr>
            <a:picLocks noChangeAspect="1"/>
          </p:cNvPicPr>
          <p:nvPr/>
        </p:nvPicPr>
        <p:blipFill>
          <a:blip r:embed="rId2"/>
          <a:stretch>
            <a:fillRect/>
          </a:stretch>
        </p:blipFill>
        <p:spPr>
          <a:xfrm>
            <a:off x="33822" y="116632"/>
            <a:ext cx="4001897" cy="6858000"/>
          </a:xfrm>
          <a:prstGeom prst="rect">
            <a:avLst/>
          </a:prstGeom>
        </p:spPr>
      </p:pic>
      <p:pic>
        <p:nvPicPr>
          <p:cNvPr id="6" name="Slika 5">
            <a:extLst>
              <a:ext uri="{FF2B5EF4-FFF2-40B4-BE49-F238E27FC236}">
                <a16:creationId xmlns:a16="http://schemas.microsoft.com/office/drawing/2014/main" id="{E974A79E-288A-38BC-BC24-1BD2804BDF65}"/>
              </a:ext>
            </a:extLst>
          </p:cNvPr>
          <p:cNvPicPr>
            <a:picLocks noChangeAspect="1"/>
          </p:cNvPicPr>
          <p:nvPr/>
        </p:nvPicPr>
        <p:blipFill>
          <a:blip r:embed="rId3"/>
          <a:stretch>
            <a:fillRect/>
          </a:stretch>
        </p:blipFill>
        <p:spPr>
          <a:xfrm>
            <a:off x="4427984" y="116632"/>
            <a:ext cx="4465674" cy="6858000"/>
          </a:xfrm>
          <a:prstGeom prst="rect">
            <a:avLst/>
          </a:prstGeom>
        </p:spPr>
      </p:pic>
    </p:spTree>
    <p:extLst>
      <p:ext uri="{BB962C8B-B14F-4D97-AF65-F5344CB8AC3E}">
        <p14:creationId xmlns:p14="http://schemas.microsoft.com/office/powerpoint/2010/main" val="4433790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oljeZBesedilom 8">
            <a:extLst>
              <a:ext uri="{FF2B5EF4-FFF2-40B4-BE49-F238E27FC236}">
                <a16:creationId xmlns:a16="http://schemas.microsoft.com/office/drawing/2014/main" id="{56516C30-5886-6A9F-DE3F-F7FECF72068E}"/>
              </a:ext>
            </a:extLst>
          </p:cNvPr>
          <p:cNvSpPr txBox="1"/>
          <p:nvPr/>
        </p:nvSpPr>
        <p:spPr>
          <a:xfrm>
            <a:off x="107504" y="6021288"/>
            <a:ext cx="6066436" cy="400110"/>
          </a:xfrm>
          <a:prstGeom prst="rect">
            <a:avLst/>
          </a:prstGeom>
          <a:noFill/>
        </p:spPr>
        <p:txBody>
          <a:bodyPr wrap="square">
            <a:spAutoFit/>
          </a:bodyPr>
          <a:lstStyle/>
          <a:p>
            <a:r>
              <a:rPr lang="sl-SI" sz="2000" dirty="0"/>
              <a:t>Nabor deležnikov!</a:t>
            </a:r>
          </a:p>
        </p:txBody>
      </p:sp>
      <p:pic>
        <p:nvPicPr>
          <p:cNvPr id="3" name="Slika 2">
            <a:extLst>
              <a:ext uri="{FF2B5EF4-FFF2-40B4-BE49-F238E27FC236}">
                <a16:creationId xmlns:a16="http://schemas.microsoft.com/office/drawing/2014/main" id="{D9A34723-6E17-DEEA-E129-5E73F7D0DC5F}"/>
              </a:ext>
            </a:extLst>
          </p:cNvPr>
          <p:cNvPicPr>
            <a:picLocks noChangeAspect="1"/>
          </p:cNvPicPr>
          <p:nvPr/>
        </p:nvPicPr>
        <p:blipFill>
          <a:blip r:embed="rId2"/>
          <a:stretch>
            <a:fillRect/>
          </a:stretch>
        </p:blipFill>
        <p:spPr>
          <a:xfrm>
            <a:off x="895350" y="704850"/>
            <a:ext cx="7353300" cy="5448300"/>
          </a:xfrm>
          <a:prstGeom prst="rect">
            <a:avLst/>
          </a:prstGeom>
        </p:spPr>
      </p:pic>
    </p:spTree>
    <p:extLst>
      <p:ext uri="{BB962C8B-B14F-4D97-AF65-F5344CB8AC3E}">
        <p14:creationId xmlns:p14="http://schemas.microsoft.com/office/powerpoint/2010/main" val="26553360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oljeZBesedilom 8">
            <a:extLst>
              <a:ext uri="{FF2B5EF4-FFF2-40B4-BE49-F238E27FC236}">
                <a16:creationId xmlns:a16="http://schemas.microsoft.com/office/drawing/2014/main" id="{56516C30-5886-6A9F-DE3F-F7FECF72068E}"/>
              </a:ext>
            </a:extLst>
          </p:cNvPr>
          <p:cNvSpPr txBox="1"/>
          <p:nvPr/>
        </p:nvSpPr>
        <p:spPr>
          <a:xfrm>
            <a:off x="319438" y="6353470"/>
            <a:ext cx="2884410" cy="400110"/>
          </a:xfrm>
          <a:prstGeom prst="rect">
            <a:avLst/>
          </a:prstGeom>
          <a:noFill/>
        </p:spPr>
        <p:txBody>
          <a:bodyPr wrap="square">
            <a:spAutoFit/>
          </a:bodyPr>
          <a:lstStyle/>
          <a:p>
            <a:r>
              <a:rPr lang="sl-SI" sz="2000" dirty="0"/>
              <a:t>Projektni premisleki!</a:t>
            </a:r>
          </a:p>
        </p:txBody>
      </p:sp>
      <p:pic>
        <p:nvPicPr>
          <p:cNvPr id="3" name="Slika 2">
            <a:extLst>
              <a:ext uri="{FF2B5EF4-FFF2-40B4-BE49-F238E27FC236}">
                <a16:creationId xmlns:a16="http://schemas.microsoft.com/office/drawing/2014/main" id="{67A24E40-0A16-545E-B509-5C2365F48D5E}"/>
              </a:ext>
            </a:extLst>
          </p:cNvPr>
          <p:cNvPicPr>
            <a:picLocks noChangeAspect="1"/>
          </p:cNvPicPr>
          <p:nvPr/>
        </p:nvPicPr>
        <p:blipFill>
          <a:blip r:embed="rId2"/>
          <a:stretch>
            <a:fillRect/>
          </a:stretch>
        </p:blipFill>
        <p:spPr>
          <a:xfrm>
            <a:off x="44296" y="29462"/>
            <a:ext cx="7954749" cy="6093296"/>
          </a:xfrm>
          <a:prstGeom prst="rect">
            <a:avLst/>
          </a:prstGeom>
        </p:spPr>
      </p:pic>
      <p:pic>
        <p:nvPicPr>
          <p:cNvPr id="5" name="Slika 4">
            <a:extLst>
              <a:ext uri="{FF2B5EF4-FFF2-40B4-BE49-F238E27FC236}">
                <a16:creationId xmlns:a16="http://schemas.microsoft.com/office/drawing/2014/main" id="{76C0C0C4-4F14-07FA-576D-8FF48E244CE7}"/>
              </a:ext>
            </a:extLst>
          </p:cNvPr>
          <p:cNvPicPr>
            <a:picLocks noChangeAspect="1"/>
          </p:cNvPicPr>
          <p:nvPr/>
        </p:nvPicPr>
        <p:blipFill>
          <a:blip r:embed="rId3"/>
          <a:stretch>
            <a:fillRect/>
          </a:stretch>
        </p:blipFill>
        <p:spPr>
          <a:xfrm>
            <a:off x="6035776" y="4428059"/>
            <a:ext cx="3088203" cy="2420888"/>
          </a:xfrm>
          <a:prstGeom prst="rect">
            <a:avLst/>
          </a:prstGeom>
        </p:spPr>
      </p:pic>
    </p:spTree>
    <p:extLst>
      <p:ext uri="{BB962C8B-B14F-4D97-AF65-F5344CB8AC3E}">
        <p14:creationId xmlns:p14="http://schemas.microsoft.com/office/powerpoint/2010/main" val="8018750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oljeZBesedilom 8">
            <a:extLst>
              <a:ext uri="{FF2B5EF4-FFF2-40B4-BE49-F238E27FC236}">
                <a16:creationId xmlns:a16="http://schemas.microsoft.com/office/drawing/2014/main" id="{56516C30-5886-6A9F-DE3F-F7FECF72068E}"/>
              </a:ext>
            </a:extLst>
          </p:cNvPr>
          <p:cNvSpPr txBox="1"/>
          <p:nvPr/>
        </p:nvSpPr>
        <p:spPr>
          <a:xfrm>
            <a:off x="251520" y="6457890"/>
            <a:ext cx="2160240" cy="400110"/>
          </a:xfrm>
          <a:prstGeom prst="rect">
            <a:avLst/>
          </a:prstGeom>
          <a:noFill/>
        </p:spPr>
        <p:txBody>
          <a:bodyPr wrap="square">
            <a:spAutoFit/>
          </a:bodyPr>
          <a:lstStyle/>
          <a:p>
            <a:r>
              <a:rPr lang="sl-SI" sz="2000" dirty="0"/>
              <a:t>Variantne rešitve!</a:t>
            </a:r>
          </a:p>
        </p:txBody>
      </p:sp>
      <p:pic>
        <p:nvPicPr>
          <p:cNvPr id="10" name="Slika 9">
            <a:extLst>
              <a:ext uri="{FF2B5EF4-FFF2-40B4-BE49-F238E27FC236}">
                <a16:creationId xmlns:a16="http://schemas.microsoft.com/office/drawing/2014/main" id="{3D1787F4-EC4D-4449-2C3A-222741615306}"/>
              </a:ext>
            </a:extLst>
          </p:cNvPr>
          <p:cNvPicPr>
            <a:picLocks noChangeAspect="1"/>
          </p:cNvPicPr>
          <p:nvPr/>
        </p:nvPicPr>
        <p:blipFill>
          <a:blip r:embed="rId2"/>
          <a:stretch>
            <a:fillRect/>
          </a:stretch>
        </p:blipFill>
        <p:spPr>
          <a:xfrm>
            <a:off x="322719" y="374639"/>
            <a:ext cx="8498561" cy="6108721"/>
          </a:xfrm>
          <a:prstGeom prst="rect">
            <a:avLst/>
          </a:prstGeom>
        </p:spPr>
      </p:pic>
      <p:pic>
        <p:nvPicPr>
          <p:cNvPr id="12" name="Slika 11">
            <a:extLst>
              <a:ext uri="{FF2B5EF4-FFF2-40B4-BE49-F238E27FC236}">
                <a16:creationId xmlns:a16="http://schemas.microsoft.com/office/drawing/2014/main" id="{73FE8576-C6ED-280E-6E8B-47693ECB36E3}"/>
              </a:ext>
            </a:extLst>
          </p:cNvPr>
          <p:cNvPicPr>
            <a:picLocks noChangeAspect="1"/>
          </p:cNvPicPr>
          <p:nvPr/>
        </p:nvPicPr>
        <p:blipFill>
          <a:blip r:embed="rId3"/>
          <a:stretch>
            <a:fillRect/>
          </a:stretch>
        </p:blipFill>
        <p:spPr>
          <a:xfrm>
            <a:off x="5580112" y="1844824"/>
            <a:ext cx="3427538" cy="2372217"/>
          </a:xfrm>
          <a:prstGeom prst="rect">
            <a:avLst/>
          </a:prstGeom>
        </p:spPr>
      </p:pic>
    </p:spTree>
    <p:extLst>
      <p:ext uri="{BB962C8B-B14F-4D97-AF65-F5344CB8AC3E}">
        <p14:creationId xmlns:p14="http://schemas.microsoft.com/office/powerpoint/2010/main" val="553064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oljeZBesedilom 8">
            <a:extLst>
              <a:ext uri="{FF2B5EF4-FFF2-40B4-BE49-F238E27FC236}">
                <a16:creationId xmlns:a16="http://schemas.microsoft.com/office/drawing/2014/main" id="{56516C30-5886-6A9F-DE3F-F7FECF72068E}"/>
              </a:ext>
            </a:extLst>
          </p:cNvPr>
          <p:cNvSpPr txBox="1"/>
          <p:nvPr/>
        </p:nvSpPr>
        <p:spPr>
          <a:xfrm>
            <a:off x="179512" y="6309320"/>
            <a:ext cx="6066436" cy="400110"/>
          </a:xfrm>
          <a:prstGeom prst="rect">
            <a:avLst/>
          </a:prstGeom>
          <a:noFill/>
        </p:spPr>
        <p:txBody>
          <a:bodyPr wrap="square">
            <a:spAutoFit/>
          </a:bodyPr>
          <a:lstStyle/>
          <a:p>
            <a:r>
              <a:rPr lang="sl-SI" sz="2000" dirty="0"/>
              <a:t>Osnutek prostorske rešitve: Ureditvena situacija.</a:t>
            </a:r>
          </a:p>
        </p:txBody>
      </p:sp>
      <p:pic>
        <p:nvPicPr>
          <p:cNvPr id="8" name="Slika 7">
            <a:extLst>
              <a:ext uri="{FF2B5EF4-FFF2-40B4-BE49-F238E27FC236}">
                <a16:creationId xmlns:a16="http://schemas.microsoft.com/office/drawing/2014/main" id="{366B9B57-C382-D8AC-3707-96FEFCB652AB}"/>
              </a:ext>
            </a:extLst>
          </p:cNvPr>
          <p:cNvPicPr>
            <a:picLocks noChangeAspect="1"/>
          </p:cNvPicPr>
          <p:nvPr/>
        </p:nvPicPr>
        <p:blipFill>
          <a:blip r:embed="rId2"/>
          <a:stretch>
            <a:fillRect/>
          </a:stretch>
        </p:blipFill>
        <p:spPr>
          <a:xfrm>
            <a:off x="0" y="574362"/>
            <a:ext cx="9144000" cy="5709275"/>
          </a:xfrm>
          <a:prstGeom prst="rect">
            <a:avLst/>
          </a:prstGeom>
        </p:spPr>
      </p:pic>
    </p:spTree>
    <p:extLst>
      <p:ext uri="{BB962C8B-B14F-4D97-AF65-F5344CB8AC3E}">
        <p14:creationId xmlns:p14="http://schemas.microsoft.com/office/powerpoint/2010/main" val="17138722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a:extLst>
              <a:ext uri="{FF2B5EF4-FFF2-40B4-BE49-F238E27FC236}">
                <a16:creationId xmlns:a16="http://schemas.microsoft.com/office/drawing/2014/main" id="{93EB7D93-9D79-EA2F-F0E8-3250ED10EE14}"/>
              </a:ext>
            </a:extLst>
          </p:cNvPr>
          <p:cNvPicPr>
            <a:picLocks noChangeAspect="1"/>
          </p:cNvPicPr>
          <p:nvPr/>
        </p:nvPicPr>
        <p:blipFill>
          <a:blip r:embed="rId2"/>
          <a:stretch>
            <a:fillRect/>
          </a:stretch>
        </p:blipFill>
        <p:spPr>
          <a:xfrm>
            <a:off x="-26570" y="0"/>
            <a:ext cx="9144000" cy="2782957"/>
          </a:xfrm>
          <a:prstGeom prst="rect">
            <a:avLst/>
          </a:prstGeom>
        </p:spPr>
      </p:pic>
      <p:pic>
        <p:nvPicPr>
          <p:cNvPr id="5" name="Slika 4">
            <a:extLst>
              <a:ext uri="{FF2B5EF4-FFF2-40B4-BE49-F238E27FC236}">
                <a16:creationId xmlns:a16="http://schemas.microsoft.com/office/drawing/2014/main" id="{CE5CA66D-B37C-D16B-8378-9C27BD29904B}"/>
              </a:ext>
            </a:extLst>
          </p:cNvPr>
          <p:cNvPicPr>
            <a:picLocks noChangeAspect="1"/>
          </p:cNvPicPr>
          <p:nvPr/>
        </p:nvPicPr>
        <p:blipFill>
          <a:blip r:embed="rId3"/>
          <a:stretch>
            <a:fillRect/>
          </a:stretch>
        </p:blipFill>
        <p:spPr>
          <a:xfrm>
            <a:off x="4350546" y="2254155"/>
            <a:ext cx="4766884" cy="3933056"/>
          </a:xfrm>
          <a:prstGeom prst="rect">
            <a:avLst/>
          </a:prstGeom>
        </p:spPr>
      </p:pic>
      <p:sp>
        <p:nvSpPr>
          <p:cNvPr id="2" name="PoljeZBesedilom 1">
            <a:extLst>
              <a:ext uri="{FF2B5EF4-FFF2-40B4-BE49-F238E27FC236}">
                <a16:creationId xmlns:a16="http://schemas.microsoft.com/office/drawing/2014/main" id="{AE034338-374E-0512-F632-9CCC9CEF3E33}"/>
              </a:ext>
            </a:extLst>
          </p:cNvPr>
          <p:cNvSpPr txBox="1"/>
          <p:nvPr/>
        </p:nvSpPr>
        <p:spPr>
          <a:xfrm>
            <a:off x="107504" y="5301208"/>
            <a:ext cx="3744416" cy="1323439"/>
          </a:xfrm>
          <a:prstGeom prst="rect">
            <a:avLst/>
          </a:prstGeom>
          <a:noFill/>
        </p:spPr>
        <p:txBody>
          <a:bodyPr wrap="square">
            <a:spAutoFit/>
          </a:bodyPr>
          <a:lstStyle/>
          <a:p>
            <a:r>
              <a:rPr lang="sl-SI" sz="2000" dirty="0"/>
              <a:t>Prenos prostorskih rešitev iz dopolnjenega osnutka OPN na teren je omogočil sodelovanje prebivalcev romskega naselja!</a:t>
            </a:r>
          </a:p>
        </p:txBody>
      </p:sp>
    </p:spTree>
    <p:extLst>
      <p:ext uri="{BB962C8B-B14F-4D97-AF65-F5344CB8AC3E}">
        <p14:creationId xmlns:p14="http://schemas.microsoft.com/office/powerpoint/2010/main" val="2646951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oljeZBesedilom 8">
            <a:extLst>
              <a:ext uri="{FF2B5EF4-FFF2-40B4-BE49-F238E27FC236}">
                <a16:creationId xmlns:a16="http://schemas.microsoft.com/office/drawing/2014/main" id="{56516C30-5886-6A9F-DE3F-F7FECF72068E}"/>
              </a:ext>
            </a:extLst>
          </p:cNvPr>
          <p:cNvSpPr txBox="1"/>
          <p:nvPr/>
        </p:nvSpPr>
        <p:spPr>
          <a:xfrm>
            <a:off x="251520" y="6021288"/>
            <a:ext cx="4886602" cy="707886"/>
          </a:xfrm>
          <a:prstGeom prst="rect">
            <a:avLst/>
          </a:prstGeom>
          <a:noFill/>
        </p:spPr>
        <p:txBody>
          <a:bodyPr wrap="square">
            <a:spAutoFit/>
          </a:bodyPr>
          <a:lstStyle/>
          <a:p>
            <a:r>
              <a:rPr lang="sl-SI" sz="2000" dirty="0"/>
              <a:t>Prostorska in komunalna prenova romskega naselja Žabjak Brezje </a:t>
            </a:r>
          </a:p>
        </p:txBody>
      </p:sp>
      <p:pic>
        <p:nvPicPr>
          <p:cNvPr id="4" name="Slika 3">
            <a:extLst>
              <a:ext uri="{FF2B5EF4-FFF2-40B4-BE49-F238E27FC236}">
                <a16:creationId xmlns:a16="http://schemas.microsoft.com/office/drawing/2014/main" id="{D0DA10C5-019A-642E-F800-64450971529B}"/>
              </a:ext>
            </a:extLst>
          </p:cNvPr>
          <p:cNvPicPr>
            <a:picLocks noChangeAspect="1"/>
          </p:cNvPicPr>
          <p:nvPr/>
        </p:nvPicPr>
        <p:blipFill>
          <a:blip r:embed="rId2"/>
          <a:stretch>
            <a:fillRect/>
          </a:stretch>
        </p:blipFill>
        <p:spPr>
          <a:xfrm>
            <a:off x="0" y="764704"/>
            <a:ext cx="4543128" cy="3645024"/>
          </a:xfrm>
          <a:prstGeom prst="rect">
            <a:avLst/>
          </a:prstGeom>
        </p:spPr>
      </p:pic>
      <p:pic>
        <p:nvPicPr>
          <p:cNvPr id="6" name="Slika 5">
            <a:extLst>
              <a:ext uri="{FF2B5EF4-FFF2-40B4-BE49-F238E27FC236}">
                <a16:creationId xmlns:a16="http://schemas.microsoft.com/office/drawing/2014/main" id="{7843EF62-9494-352A-9204-1C5B4B56D7F6}"/>
              </a:ext>
            </a:extLst>
          </p:cNvPr>
          <p:cNvPicPr>
            <a:picLocks noChangeAspect="1"/>
          </p:cNvPicPr>
          <p:nvPr/>
        </p:nvPicPr>
        <p:blipFill>
          <a:blip r:embed="rId3"/>
          <a:stretch>
            <a:fillRect/>
          </a:stretch>
        </p:blipFill>
        <p:spPr>
          <a:xfrm>
            <a:off x="4522281" y="764704"/>
            <a:ext cx="4574148" cy="3645024"/>
          </a:xfrm>
          <a:prstGeom prst="rect">
            <a:avLst/>
          </a:prstGeom>
        </p:spPr>
      </p:pic>
      <p:sp>
        <p:nvSpPr>
          <p:cNvPr id="8" name="PoljeZBesedilom 7">
            <a:extLst>
              <a:ext uri="{FF2B5EF4-FFF2-40B4-BE49-F238E27FC236}">
                <a16:creationId xmlns:a16="http://schemas.microsoft.com/office/drawing/2014/main" id="{23F3C86A-4E1E-A923-DFC3-BE469E26E7D4}"/>
              </a:ext>
            </a:extLst>
          </p:cNvPr>
          <p:cNvSpPr txBox="1"/>
          <p:nvPr/>
        </p:nvSpPr>
        <p:spPr>
          <a:xfrm>
            <a:off x="1619672" y="4722345"/>
            <a:ext cx="936104" cy="523220"/>
          </a:xfrm>
          <a:prstGeom prst="rect">
            <a:avLst/>
          </a:prstGeom>
          <a:noFill/>
        </p:spPr>
        <p:txBody>
          <a:bodyPr wrap="square">
            <a:spAutoFit/>
          </a:bodyPr>
          <a:lstStyle/>
          <a:p>
            <a:r>
              <a:rPr lang="sl-SI" sz="2800" dirty="0"/>
              <a:t>2014</a:t>
            </a:r>
          </a:p>
        </p:txBody>
      </p:sp>
      <p:sp>
        <p:nvSpPr>
          <p:cNvPr id="11" name="PoljeZBesedilom 10">
            <a:extLst>
              <a:ext uri="{FF2B5EF4-FFF2-40B4-BE49-F238E27FC236}">
                <a16:creationId xmlns:a16="http://schemas.microsoft.com/office/drawing/2014/main" id="{AAC979CB-FEEA-62FF-2D4D-BB67A02CC056}"/>
              </a:ext>
            </a:extLst>
          </p:cNvPr>
          <p:cNvSpPr txBox="1"/>
          <p:nvPr/>
        </p:nvSpPr>
        <p:spPr>
          <a:xfrm>
            <a:off x="6228184" y="4722345"/>
            <a:ext cx="936104" cy="523220"/>
          </a:xfrm>
          <a:prstGeom prst="rect">
            <a:avLst/>
          </a:prstGeom>
          <a:noFill/>
        </p:spPr>
        <p:txBody>
          <a:bodyPr wrap="square">
            <a:spAutoFit/>
          </a:bodyPr>
          <a:lstStyle/>
          <a:p>
            <a:r>
              <a:rPr lang="sl-SI" sz="2800" dirty="0"/>
              <a:t>2022</a:t>
            </a:r>
          </a:p>
        </p:txBody>
      </p:sp>
    </p:spTree>
    <p:extLst>
      <p:ext uri="{BB962C8B-B14F-4D97-AF65-F5344CB8AC3E}">
        <p14:creationId xmlns:p14="http://schemas.microsoft.com/office/powerpoint/2010/main" val="30600526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oljeZBesedilom 8">
            <a:extLst>
              <a:ext uri="{FF2B5EF4-FFF2-40B4-BE49-F238E27FC236}">
                <a16:creationId xmlns:a16="http://schemas.microsoft.com/office/drawing/2014/main" id="{56516C30-5886-6A9F-DE3F-F7FECF72068E}"/>
              </a:ext>
            </a:extLst>
          </p:cNvPr>
          <p:cNvSpPr txBox="1"/>
          <p:nvPr/>
        </p:nvSpPr>
        <p:spPr>
          <a:xfrm>
            <a:off x="107504" y="6021288"/>
            <a:ext cx="6066436" cy="400110"/>
          </a:xfrm>
          <a:prstGeom prst="rect">
            <a:avLst/>
          </a:prstGeom>
          <a:noFill/>
        </p:spPr>
        <p:txBody>
          <a:bodyPr wrap="square">
            <a:spAutoFit/>
          </a:bodyPr>
          <a:lstStyle/>
          <a:p>
            <a:r>
              <a:rPr lang="sl-SI" sz="2000" dirty="0"/>
              <a:t>Sprememba!</a:t>
            </a:r>
          </a:p>
        </p:txBody>
      </p:sp>
      <p:pic>
        <p:nvPicPr>
          <p:cNvPr id="3" name="Slika 2">
            <a:extLst>
              <a:ext uri="{FF2B5EF4-FFF2-40B4-BE49-F238E27FC236}">
                <a16:creationId xmlns:a16="http://schemas.microsoft.com/office/drawing/2014/main" id="{FC867266-CE1E-10FB-700C-89A862255376}"/>
              </a:ext>
            </a:extLst>
          </p:cNvPr>
          <p:cNvPicPr>
            <a:picLocks noChangeAspect="1"/>
          </p:cNvPicPr>
          <p:nvPr/>
        </p:nvPicPr>
        <p:blipFill>
          <a:blip r:embed="rId2"/>
          <a:stretch>
            <a:fillRect/>
          </a:stretch>
        </p:blipFill>
        <p:spPr>
          <a:xfrm>
            <a:off x="17798" y="0"/>
            <a:ext cx="9144000" cy="2493818"/>
          </a:xfrm>
          <a:prstGeom prst="rect">
            <a:avLst/>
          </a:prstGeom>
        </p:spPr>
      </p:pic>
      <p:pic>
        <p:nvPicPr>
          <p:cNvPr id="8" name="Slika 7">
            <a:extLst>
              <a:ext uri="{FF2B5EF4-FFF2-40B4-BE49-F238E27FC236}">
                <a16:creationId xmlns:a16="http://schemas.microsoft.com/office/drawing/2014/main" id="{9DAA81E2-80CD-10B7-9E5A-6F922FAF8064}"/>
              </a:ext>
            </a:extLst>
          </p:cNvPr>
          <p:cNvPicPr>
            <a:picLocks noChangeAspect="1"/>
          </p:cNvPicPr>
          <p:nvPr/>
        </p:nvPicPr>
        <p:blipFill>
          <a:blip r:embed="rId3"/>
          <a:stretch>
            <a:fillRect/>
          </a:stretch>
        </p:blipFill>
        <p:spPr>
          <a:xfrm>
            <a:off x="0" y="2493818"/>
            <a:ext cx="9144000" cy="3088560"/>
          </a:xfrm>
          <a:prstGeom prst="rect">
            <a:avLst/>
          </a:prstGeom>
        </p:spPr>
      </p:pic>
    </p:spTree>
    <p:extLst>
      <p:ext uri="{BB962C8B-B14F-4D97-AF65-F5344CB8AC3E}">
        <p14:creationId xmlns:p14="http://schemas.microsoft.com/office/powerpoint/2010/main" val="19675495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ED755ED-8F4C-4332-9156-8CA25D5251C5}"/>
              </a:ext>
            </a:extLst>
          </p:cNvPr>
          <p:cNvSpPr>
            <a:spLocks noGrp="1"/>
          </p:cNvSpPr>
          <p:nvPr>
            <p:ph type="title"/>
          </p:nvPr>
        </p:nvSpPr>
        <p:spPr>
          <a:xfrm>
            <a:off x="755576" y="365125"/>
            <a:ext cx="7759774" cy="1119659"/>
          </a:xfrm>
        </p:spPr>
        <p:txBody>
          <a:bodyPr>
            <a:normAutofit fontScale="90000"/>
          </a:bodyPr>
          <a:lstStyle/>
          <a:p>
            <a:r>
              <a:rPr lang="sl-SI" dirty="0"/>
              <a:t>Kako „sodelujejo“ državni nosilci urejanja prostora?</a:t>
            </a:r>
          </a:p>
        </p:txBody>
      </p:sp>
    </p:spTree>
    <p:extLst>
      <p:ext uri="{BB962C8B-B14F-4D97-AF65-F5344CB8AC3E}">
        <p14:creationId xmlns:p14="http://schemas.microsoft.com/office/powerpoint/2010/main" val="29430721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ED755ED-8F4C-4332-9156-8CA25D5251C5}"/>
              </a:ext>
            </a:extLst>
          </p:cNvPr>
          <p:cNvSpPr>
            <a:spLocks noGrp="1"/>
          </p:cNvSpPr>
          <p:nvPr>
            <p:ph type="title"/>
          </p:nvPr>
        </p:nvSpPr>
        <p:spPr>
          <a:xfrm>
            <a:off x="827584" y="373235"/>
            <a:ext cx="7886700" cy="615603"/>
          </a:xfrm>
        </p:spPr>
        <p:txBody>
          <a:bodyPr>
            <a:normAutofit fontScale="90000"/>
          </a:bodyPr>
          <a:lstStyle/>
          <a:p>
            <a:r>
              <a:rPr lang="sl-SI" dirty="0" err="1"/>
              <a:t>Aarhuška</a:t>
            </a:r>
            <a:r>
              <a:rPr lang="sl-SI" dirty="0"/>
              <a:t> konvencija </a:t>
            </a:r>
          </a:p>
        </p:txBody>
      </p:sp>
      <p:sp>
        <p:nvSpPr>
          <p:cNvPr id="3" name="Označba mesta vsebine 2">
            <a:extLst>
              <a:ext uri="{FF2B5EF4-FFF2-40B4-BE49-F238E27FC236}">
                <a16:creationId xmlns:a16="http://schemas.microsoft.com/office/drawing/2014/main" id="{8D893C7B-4115-45F7-96EA-4E7BE61717F2}"/>
              </a:ext>
            </a:extLst>
          </p:cNvPr>
          <p:cNvSpPr>
            <a:spLocks noGrp="1"/>
          </p:cNvSpPr>
          <p:nvPr>
            <p:ph idx="1"/>
          </p:nvPr>
        </p:nvSpPr>
        <p:spPr>
          <a:xfrm>
            <a:off x="628650" y="1825625"/>
            <a:ext cx="7886700" cy="1819399"/>
          </a:xfrm>
        </p:spPr>
        <p:txBody>
          <a:bodyPr/>
          <a:lstStyle/>
          <a:p>
            <a:r>
              <a:rPr lang="sl-SI" dirty="0"/>
              <a:t>Republika Slovenija v skladu s konvencijo zagotavlja pravico do dostopa do informacij, </a:t>
            </a:r>
            <a:r>
              <a:rPr lang="sl-SI" b="1" dirty="0">
                <a:solidFill>
                  <a:srgbClr val="FF0000"/>
                </a:solidFill>
              </a:rPr>
              <a:t>do udeležbe javnosti pri odločanju </a:t>
            </a:r>
            <a:r>
              <a:rPr lang="sl-SI" dirty="0"/>
              <a:t>in do dostopa do pravnega varstva v okoljskih zadevah. </a:t>
            </a:r>
          </a:p>
          <a:p>
            <a:endParaRPr lang="sl-SI" dirty="0"/>
          </a:p>
        </p:txBody>
      </p:sp>
    </p:spTree>
    <p:extLst>
      <p:ext uri="{BB962C8B-B14F-4D97-AF65-F5344CB8AC3E}">
        <p14:creationId xmlns:p14="http://schemas.microsoft.com/office/powerpoint/2010/main" val="26375360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ED755ED-8F4C-4332-9156-8CA25D5251C5}"/>
              </a:ext>
            </a:extLst>
          </p:cNvPr>
          <p:cNvSpPr>
            <a:spLocks noGrp="1"/>
          </p:cNvSpPr>
          <p:nvPr>
            <p:ph type="title"/>
          </p:nvPr>
        </p:nvSpPr>
        <p:spPr>
          <a:xfrm>
            <a:off x="179512" y="188640"/>
            <a:ext cx="7759774" cy="1119659"/>
          </a:xfrm>
        </p:spPr>
        <p:txBody>
          <a:bodyPr>
            <a:normAutofit fontScale="90000"/>
          </a:bodyPr>
          <a:lstStyle/>
          <a:p>
            <a:r>
              <a:rPr lang="sl-SI" dirty="0"/>
              <a:t>Kako „sodelujejo“ državni nosilci urejanja prostora?</a:t>
            </a:r>
          </a:p>
        </p:txBody>
      </p:sp>
      <p:pic>
        <p:nvPicPr>
          <p:cNvPr id="4" name="Slika 3">
            <a:extLst>
              <a:ext uri="{FF2B5EF4-FFF2-40B4-BE49-F238E27FC236}">
                <a16:creationId xmlns:a16="http://schemas.microsoft.com/office/drawing/2014/main" id="{12144E91-1E0D-B12C-825F-B2227392C9C8}"/>
              </a:ext>
            </a:extLst>
          </p:cNvPr>
          <p:cNvPicPr>
            <a:picLocks noChangeAspect="1"/>
          </p:cNvPicPr>
          <p:nvPr/>
        </p:nvPicPr>
        <p:blipFill>
          <a:blip r:embed="rId2"/>
          <a:stretch>
            <a:fillRect/>
          </a:stretch>
        </p:blipFill>
        <p:spPr>
          <a:xfrm>
            <a:off x="21664" y="1412776"/>
            <a:ext cx="3802586" cy="2491138"/>
          </a:xfrm>
          <a:prstGeom prst="rect">
            <a:avLst/>
          </a:prstGeom>
        </p:spPr>
      </p:pic>
      <p:pic>
        <p:nvPicPr>
          <p:cNvPr id="6" name="Slika 5">
            <a:extLst>
              <a:ext uri="{FF2B5EF4-FFF2-40B4-BE49-F238E27FC236}">
                <a16:creationId xmlns:a16="http://schemas.microsoft.com/office/drawing/2014/main" id="{0526DAD6-A73B-095B-59A0-7F91FE814DFF}"/>
              </a:ext>
            </a:extLst>
          </p:cNvPr>
          <p:cNvPicPr>
            <a:picLocks noChangeAspect="1"/>
          </p:cNvPicPr>
          <p:nvPr/>
        </p:nvPicPr>
        <p:blipFill>
          <a:blip r:embed="rId3"/>
          <a:stretch>
            <a:fillRect/>
          </a:stretch>
        </p:blipFill>
        <p:spPr>
          <a:xfrm>
            <a:off x="4127626" y="836712"/>
            <a:ext cx="4994710" cy="4293096"/>
          </a:xfrm>
          <a:prstGeom prst="rect">
            <a:avLst/>
          </a:prstGeom>
        </p:spPr>
      </p:pic>
      <p:pic>
        <p:nvPicPr>
          <p:cNvPr id="8" name="Slika 7">
            <a:extLst>
              <a:ext uri="{FF2B5EF4-FFF2-40B4-BE49-F238E27FC236}">
                <a16:creationId xmlns:a16="http://schemas.microsoft.com/office/drawing/2014/main" id="{FA9FAAD8-92BE-2F79-45BA-9E4A34B3C0FF}"/>
              </a:ext>
            </a:extLst>
          </p:cNvPr>
          <p:cNvPicPr>
            <a:picLocks noChangeAspect="1"/>
          </p:cNvPicPr>
          <p:nvPr/>
        </p:nvPicPr>
        <p:blipFill>
          <a:blip r:embed="rId4"/>
          <a:stretch>
            <a:fillRect/>
          </a:stretch>
        </p:blipFill>
        <p:spPr>
          <a:xfrm>
            <a:off x="216062" y="4509120"/>
            <a:ext cx="4034090" cy="2344471"/>
          </a:xfrm>
          <a:prstGeom prst="rect">
            <a:avLst/>
          </a:prstGeom>
        </p:spPr>
      </p:pic>
      <p:sp>
        <p:nvSpPr>
          <p:cNvPr id="9" name="Puščica: desno 8">
            <a:extLst>
              <a:ext uri="{FF2B5EF4-FFF2-40B4-BE49-F238E27FC236}">
                <a16:creationId xmlns:a16="http://schemas.microsoft.com/office/drawing/2014/main" id="{D6C0FA29-0ADC-4FBA-5B42-929184D2712A}"/>
              </a:ext>
            </a:extLst>
          </p:cNvPr>
          <p:cNvSpPr/>
          <p:nvPr/>
        </p:nvSpPr>
        <p:spPr>
          <a:xfrm>
            <a:off x="3555342" y="2318286"/>
            <a:ext cx="944649" cy="508465"/>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sl-SI"/>
          </a:p>
        </p:txBody>
      </p:sp>
      <p:pic>
        <p:nvPicPr>
          <p:cNvPr id="10" name="Slika 9">
            <a:extLst>
              <a:ext uri="{FF2B5EF4-FFF2-40B4-BE49-F238E27FC236}">
                <a16:creationId xmlns:a16="http://schemas.microsoft.com/office/drawing/2014/main" id="{08920555-75F6-087A-234C-946567E5CD39}"/>
              </a:ext>
            </a:extLst>
          </p:cNvPr>
          <p:cNvPicPr>
            <a:picLocks noChangeAspect="1"/>
          </p:cNvPicPr>
          <p:nvPr/>
        </p:nvPicPr>
        <p:blipFill>
          <a:blip r:embed="rId5"/>
          <a:stretch>
            <a:fillRect/>
          </a:stretch>
        </p:blipFill>
        <p:spPr>
          <a:xfrm rot="10029606">
            <a:off x="3454539" y="4032070"/>
            <a:ext cx="963251" cy="548688"/>
          </a:xfrm>
          <a:prstGeom prst="rect">
            <a:avLst/>
          </a:prstGeom>
        </p:spPr>
      </p:pic>
      <mc:AlternateContent xmlns:mc="http://schemas.openxmlformats.org/markup-compatibility/2006">
        <mc:Choice xmlns:p14="http://schemas.microsoft.com/office/powerpoint/2010/main" Requires="p14">
          <p:contentPart p14:bwMode="auto" r:id="rId6">
            <p14:nvContentPartPr>
              <p14:cNvPr id="11" name="Rokopis 10">
                <a:extLst>
                  <a:ext uri="{FF2B5EF4-FFF2-40B4-BE49-F238E27FC236}">
                    <a16:creationId xmlns:a16="http://schemas.microsoft.com/office/drawing/2014/main" id="{9702888C-8071-EC7B-6ED4-BA615769E9C3}"/>
                  </a:ext>
                </a:extLst>
              </p14:cNvPr>
              <p14:cNvContentPartPr/>
              <p14:nvPr/>
            </p14:nvContentPartPr>
            <p14:xfrm>
              <a:off x="3082262" y="4910748"/>
              <a:ext cx="360" cy="132480"/>
            </p14:xfrm>
          </p:contentPart>
        </mc:Choice>
        <mc:Fallback>
          <p:pic>
            <p:nvPicPr>
              <p:cNvPr id="11" name="Rokopis 10">
                <a:extLst>
                  <a:ext uri="{FF2B5EF4-FFF2-40B4-BE49-F238E27FC236}">
                    <a16:creationId xmlns:a16="http://schemas.microsoft.com/office/drawing/2014/main" id="{9702888C-8071-EC7B-6ED4-BA615769E9C3}"/>
                  </a:ext>
                </a:extLst>
              </p:cNvPr>
              <p:cNvPicPr/>
              <p:nvPr/>
            </p:nvPicPr>
            <p:blipFill>
              <a:blip r:embed="rId7"/>
              <a:stretch>
                <a:fillRect/>
              </a:stretch>
            </p:blipFill>
            <p:spPr>
              <a:xfrm>
                <a:off x="3073262" y="4902108"/>
                <a:ext cx="18000" cy="15012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2" name="Rokopis 11">
                <a:extLst>
                  <a:ext uri="{FF2B5EF4-FFF2-40B4-BE49-F238E27FC236}">
                    <a16:creationId xmlns:a16="http://schemas.microsoft.com/office/drawing/2014/main" id="{AFF8531C-77A4-3A53-B131-33BE2B92D70B}"/>
                  </a:ext>
                </a:extLst>
              </p14:cNvPr>
              <p14:cNvContentPartPr/>
              <p14:nvPr/>
            </p14:nvContentPartPr>
            <p14:xfrm>
              <a:off x="3082262" y="4901388"/>
              <a:ext cx="1159560" cy="150120"/>
            </p14:xfrm>
          </p:contentPart>
        </mc:Choice>
        <mc:Fallback>
          <p:pic>
            <p:nvPicPr>
              <p:cNvPr id="12" name="Rokopis 11">
                <a:extLst>
                  <a:ext uri="{FF2B5EF4-FFF2-40B4-BE49-F238E27FC236}">
                    <a16:creationId xmlns:a16="http://schemas.microsoft.com/office/drawing/2014/main" id="{AFF8531C-77A4-3A53-B131-33BE2B92D70B}"/>
                  </a:ext>
                </a:extLst>
              </p:cNvPr>
              <p:cNvPicPr/>
              <p:nvPr/>
            </p:nvPicPr>
            <p:blipFill>
              <a:blip r:embed="rId9"/>
              <a:stretch>
                <a:fillRect/>
              </a:stretch>
            </p:blipFill>
            <p:spPr>
              <a:xfrm>
                <a:off x="3073262" y="4892748"/>
                <a:ext cx="1177200" cy="16776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3" name="Rokopis 12">
                <a:extLst>
                  <a:ext uri="{FF2B5EF4-FFF2-40B4-BE49-F238E27FC236}">
                    <a16:creationId xmlns:a16="http://schemas.microsoft.com/office/drawing/2014/main" id="{3A7766B9-D739-7FB7-FDC7-DD8384BF5770}"/>
                  </a:ext>
                </a:extLst>
              </p14:cNvPr>
              <p14:cNvContentPartPr/>
              <p14:nvPr/>
            </p14:nvContentPartPr>
            <p14:xfrm>
              <a:off x="3089822" y="4888428"/>
              <a:ext cx="1127520" cy="38160"/>
            </p14:xfrm>
          </p:contentPart>
        </mc:Choice>
        <mc:Fallback>
          <p:pic>
            <p:nvPicPr>
              <p:cNvPr id="13" name="Rokopis 12">
                <a:extLst>
                  <a:ext uri="{FF2B5EF4-FFF2-40B4-BE49-F238E27FC236}">
                    <a16:creationId xmlns:a16="http://schemas.microsoft.com/office/drawing/2014/main" id="{3A7766B9-D739-7FB7-FDC7-DD8384BF5770}"/>
                  </a:ext>
                </a:extLst>
              </p:cNvPr>
              <p:cNvPicPr/>
              <p:nvPr/>
            </p:nvPicPr>
            <p:blipFill>
              <a:blip r:embed="rId11"/>
              <a:stretch>
                <a:fillRect/>
              </a:stretch>
            </p:blipFill>
            <p:spPr>
              <a:xfrm>
                <a:off x="3080822" y="4879788"/>
                <a:ext cx="1145160" cy="5580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4" name="Rokopis 13">
                <a:extLst>
                  <a:ext uri="{FF2B5EF4-FFF2-40B4-BE49-F238E27FC236}">
                    <a16:creationId xmlns:a16="http://schemas.microsoft.com/office/drawing/2014/main" id="{C65F4A79-263B-F010-5DB0-F4D2C558E64A}"/>
                  </a:ext>
                </a:extLst>
              </p14:cNvPr>
              <p14:cNvContentPartPr/>
              <p14:nvPr/>
            </p14:nvContentPartPr>
            <p14:xfrm>
              <a:off x="462902" y="6672948"/>
              <a:ext cx="3306960" cy="149400"/>
            </p14:xfrm>
          </p:contentPart>
        </mc:Choice>
        <mc:Fallback>
          <p:pic>
            <p:nvPicPr>
              <p:cNvPr id="14" name="Rokopis 13">
                <a:extLst>
                  <a:ext uri="{FF2B5EF4-FFF2-40B4-BE49-F238E27FC236}">
                    <a16:creationId xmlns:a16="http://schemas.microsoft.com/office/drawing/2014/main" id="{C65F4A79-263B-F010-5DB0-F4D2C558E64A}"/>
                  </a:ext>
                </a:extLst>
              </p:cNvPr>
              <p:cNvPicPr/>
              <p:nvPr/>
            </p:nvPicPr>
            <p:blipFill>
              <a:blip r:embed="rId13"/>
              <a:stretch>
                <a:fillRect/>
              </a:stretch>
            </p:blipFill>
            <p:spPr>
              <a:xfrm>
                <a:off x="454262" y="6664308"/>
                <a:ext cx="3324600" cy="167040"/>
              </a:xfrm>
              <a:prstGeom prst="rect">
                <a:avLst/>
              </a:prstGeom>
            </p:spPr>
          </p:pic>
        </mc:Fallback>
      </mc:AlternateContent>
    </p:spTree>
    <p:extLst>
      <p:ext uri="{BB962C8B-B14F-4D97-AF65-F5344CB8AC3E}">
        <p14:creationId xmlns:p14="http://schemas.microsoft.com/office/powerpoint/2010/main" val="1630662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ED755ED-8F4C-4332-9156-8CA25D5251C5}"/>
              </a:ext>
            </a:extLst>
          </p:cNvPr>
          <p:cNvSpPr>
            <a:spLocks noGrp="1"/>
          </p:cNvSpPr>
          <p:nvPr>
            <p:ph type="title"/>
          </p:nvPr>
        </p:nvSpPr>
        <p:spPr>
          <a:xfrm>
            <a:off x="755576" y="365125"/>
            <a:ext cx="7759774" cy="1119659"/>
          </a:xfrm>
        </p:spPr>
        <p:txBody>
          <a:bodyPr>
            <a:normAutofit/>
          </a:bodyPr>
          <a:lstStyle/>
          <a:p>
            <a:r>
              <a:rPr lang="sl-SI" dirty="0"/>
              <a:t>Največji izzivi?</a:t>
            </a:r>
          </a:p>
        </p:txBody>
      </p:sp>
      <p:sp>
        <p:nvSpPr>
          <p:cNvPr id="3" name="Naslov 1">
            <a:extLst>
              <a:ext uri="{FF2B5EF4-FFF2-40B4-BE49-F238E27FC236}">
                <a16:creationId xmlns:a16="http://schemas.microsoft.com/office/drawing/2014/main" id="{9FEF754B-24C0-68DF-7DDE-FD7B8D8C4B15}"/>
              </a:ext>
            </a:extLst>
          </p:cNvPr>
          <p:cNvSpPr txBox="1">
            <a:spLocks/>
          </p:cNvSpPr>
          <p:nvPr/>
        </p:nvSpPr>
        <p:spPr>
          <a:xfrm>
            <a:off x="539552" y="1700808"/>
            <a:ext cx="7759774" cy="41044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Titillium" panose="00000500000000000000" pitchFamily="50" charset="-18"/>
                <a:ea typeface="+mj-ea"/>
                <a:cs typeface="+mj-cs"/>
              </a:defRPr>
            </a:lvl1pPr>
          </a:lstStyle>
          <a:p>
            <a:pPr marL="457200" indent="-457200">
              <a:buAutoNum type="arabicPeriod"/>
            </a:pPr>
            <a:r>
              <a:rPr lang="sl-SI" sz="2400" dirty="0"/>
              <a:t>Splošne prostorske akte posplošiti na način, da se sodelovanje ne bo nanašalo na projektne rešitve, ampak na strateške“.</a:t>
            </a:r>
          </a:p>
          <a:p>
            <a:pPr marL="457200" indent="-457200">
              <a:buAutoNum type="arabicPeriod"/>
            </a:pPr>
            <a:r>
              <a:rPr lang="sl-SI" sz="2400" dirty="0"/>
              <a:t>Izvedbene prostorske akte racionalizirati na „bistveno“, povečati „kreacijo“ variantnih rešitev.</a:t>
            </a:r>
          </a:p>
          <a:p>
            <a:pPr marL="457200" indent="-457200">
              <a:buAutoNum type="arabicPeriod"/>
            </a:pPr>
            <a:r>
              <a:rPr lang="sl-SI" sz="2400" dirty="0"/>
              <a:t>Povečati strokovno in splošno občutljivost na pogoje NUP, ki nastajajo v njihovih sektorskih predpisih brez sodelovanja zunanjih deležnikov in vrednotenja njihovih posledic na prostor.</a:t>
            </a:r>
          </a:p>
          <a:p>
            <a:pPr marL="457200" indent="-457200">
              <a:buAutoNum type="arabicPeriod"/>
            </a:pPr>
            <a:r>
              <a:rPr lang="sl-SI" sz="2400" dirty="0"/>
              <a:t>Opogumiti državne nosilce NUP, da preidejo iz administrativnega usklajevanja v oblike vsebinskega sodelovanja.</a:t>
            </a:r>
          </a:p>
          <a:p>
            <a:pPr marL="457200" indent="-457200">
              <a:buAutoNum type="arabicPeriod"/>
            </a:pPr>
            <a:endParaRPr lang="sl-SI" sz="2400" dirty="0"/>
          </a:p>
        </p:txBody>
      </p:sp>
    </p:spTree>
    <p:extLst>
      <p:ext uri="{BB962C8B-B14F-4D97-AF65-F5344CB8AC3E}">
        <p14:creationId xmlns:p14="http://schemas.microsoft.com/office/powerpoint/2010/main" val="12230525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oljeZBesedilom 8">
            <a:extLst>
              <a:ext uri="{FF2B5EF4-FFF2-40B4-BE49-F238E27FC236}">
                <a16:creationId xmlns:a16="http://schemas.microsoft.com/office/drawing/2014/main" id="{56516C30-5886-6A9F-DE3F-F7FECF72068E}"/>
              </a:ext>
            </a:extLst>
          </p:cNvPr>
          <p:cNvSpPr txBox="1"/>
          <p:nvPr/>
        </p:nvSpPr>
        <p:spPr>
          <a:xfrm>
            <a:off x="-26570" y="6211669"/>
            <a:ext cx="6066436" cy="646331"/>
          </a:xfrm>
          <a:prstGeom prst="rect">
            <a:avLst/>
          </a:prstGeom>
          <a:noFill/>
        </p:spPr>
        <p:txBody>
          <a:bodyPr wrap="square">
            <a:spAutoFit/>
          </a:bodyPr>
          <a:lstStyle/>
          <a:p>
            <a:r>
              <a:rPr lang="sl-SI" sz="1200" dirty="0"/>
              <a:t>Republika Slovenija v skladu z določbami </a:t>
            </a:r>
            <a:r>
              <a:rPr lang="sl-SI" sz="1200" dirty="0" err="1"/>
              <a:t>Aarhuške</a:t>
            </a:r>
            <a:r>
              <a:rPr lang="sl-SI" sz="1200" dirty="0"/>
              <a:t> konvencije zagotavlja pravico do dostopa do informacij, do udeležbe javnosti pri odločanju in do dostopa do pravnega varstva v okoljskih zadevah. </a:t>
            </a:r>
          </a:p>
        </p:txBody>
      </p:sp>
      <p:pic>
        <p:nvPicPr>
          <p:cNvPr id="3" name="Slika 2" descr="Slika, ki vsebuje besede besedilo, grafika, pisava, logotip&#10;&#10;Opis je samodejno ustvarjen">
            <a:extLst>
              <a:ext uri="{FF2B5EF4-FFF2-40B4-BE49-F238E27FC236}">
                <a16:creationId xmlns:a16="http://schemas.microsoft.com/office/drawing/2014/main" id="{4B19DF6F-5B31-00A5-7ABD-AEE21215DC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8224" y="829160"/>
            <a:ext cx="1272034" cy="1272034"/>
          </a:xfrm>
          <a:prstGeom prst="rect">
            <a:avLst/>
          </a:prstGeom>
        </p:spPr>
      </p:pic>
      <p:sp>
        <p:nvSpPr>
          <p:cNvPr id="2" name="Naslov 1">
            <a:extLst>
              <a:ext uri="{FF2B5EF4-FFF2-40B4-BE49-F238E27FC236}">
                <a16:creationId xmlns:a16="http://schemas.microsoft.com/office/drawing/2014/main" id="{4523929D-BBEA-CA19-CFE2-10CB48D89749}"/>
              </a:ext>
            </a:extLst>
          </p:cNvPr>
          <p:cNvSpPr txBox="1">
            <a:spLocks/>
          </p:cNvSpPr>
          <p:nvPr/>
        </p:nvSpPr>
        <p:spPr>
          <a:xfrm>
            <a:off x="-684584" y="905348"/>
            <a:ext cx="7759774" cy="1119659"/>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Titillium" panose="00000500000000000000" pitchFamily="50" charset="-18"/>
                <a:ea typeface="+mj-ea"/>
                <a:cs typeface="+mj-cs"/>
              </a:defRPr>
            </a:lvl1pPr>
          </a:lstStyle>
          <a:p>
            <a:r>
              <a:rPr lang="sl-SI" dirty="0"/>
              <a:t>Hvala za pozornost!</a:t>
            </a:r>
          </a:p>
        </p:txBody>
      </p:sp>
      <p:pic>
        <p:nvPicPr>
          <p:cNvPr id="5" name="Slika 4">
            <a:extLst>
              <a:ext uri="{FF2B5EF4-FFF2-40B4-BE49-F238E27FC236}">
                <a16:creationId xmlns:a16="http://schemas.microsoft.com/office/drawing/2014/main" id="{9BA23EBA-E7D8-108C-5AFC-377D90885AC8}"/>
              </a:ext>
            </a:extLst>
          </p:cNvPr>
          <p:cNvPicPr>
            <a:picLocks noChangeAspect="1"/>
          </p:cNvPicPr>
          <p:nvPr/>
        </p:nvPicPr>
        <p:blipFill>
          <a:blip r:embed="rId3"/>
          <a:stretch>
            <a:fillRect/>
          </a:stretch>
        </p:blipFill>
        <p:spPr>
          <a:xfrm>
            <a:off x="1476779" y="2708920"/>
            <a:ext cx="6190441" cy="2840141"/>
          </a:xfrm>
          <a:prstGeom prst="rect">
            <a:avLst/>
          </a:prstGeom>
        </p:spPr>
      </p:pic>
    </p:spTree>
    <p:extLst>
      <p:ext uri="{BB962C8B-B14F-4D97-AF65-F5344CB8AC3E}">
        <p14:creationId xmlns:p14="http://schemas.microsoft.com/office/powerpoint/2010/main" val="40441948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5B5C2DA-5FF2-48F1-A9A0-3FF53C6DCC78}"/>
              </a:ext>
            </a:extLst>
          </p:cNvPr>
          <p:cNvSpPr>
            <a:spLocks noGrp="1"/>
          </p:cNvSpPr>
          <p:nvPr>
            <p:ph type="title"/>
          </p:nvPr>
        </p:nvSpPr>
        <p:spPr/>
        <p:txBody>
          <a:bodyPr/>
          <a:lstStyle/>
          <a:p>
            <a:endParaRPr lang="sl-SI"/>
          </a:p>
        </p:txBody>
      </p:sp>
      <p:sp>
        <p:nvSpPr>
          <p:cNvPr id="3" name="Označba mesta besedila 2">
            <a:extLst>
              <a:ext uri="{FF2B5EF4-FFF2-40B4-BE49-F238E27FC236}">
                <a16:creationId xmlns:a16="http://schemas.microsoft.com/office/drawing/2014/main" id="{7A3FCD41-FC26-42C4-8EC9-0357505357CD}"/>
              </a:ext>
            </a:extLst>
          </p:cNvPr>
          <p:cNvSpPr>
            <a:spLocks noGrp="1"/>
          </p:cNvSpPr>
          <p:nvPr>
            <p:ph type="body" idx="1"/>
          </p:nvPr>
        </p:nvSpPr>
        <p:spPr/>
        <p:txBody>
          <a:bodyPr/>
          <a:lstStyle/>
          <a:p>
            <a:endParaRPr lang="sl-SI"/>
          </a:p>
        </p:txBody>
      </p:sp>
      <p:sp>
        <p:nvSpPr>
          <p:cNvPr id="4" name="Označba mesta vsebine 3">
            <a:extLst>
              <a:ext uri="{FF2B5EF4-FFF2-40B4-BE49-F238E27FC236}">
                <a16:creationId xmlns:a16="http://schemas.microsoft.com/office/drawing/2014/main" id="{EE1308A3-9DA6-4955-BFD4-A0280C664A64}"/>
              </a:ext>
            </a:extLst>
          </p:cNvPr>
          <p:cNvSpPr>
            <a:spLocks noGrp="1"/>
          </p:cNvSpPr>
          <p:nvPr>
            <p:ph sz="half" idx="2"/>
          </p:nvPr>
        </p:nvSpPr>
        <p:spPr/>
        <p:txBody>
          <a:bodyPr/>
          <a:lstStyle/>
          <a:p>
            <a:endParaRPr lang="sl-SI"/>
          </a:p>
        </p:txBody>
      </p:sp>
      <p:sp>
        <p:nvSpPr>
          <p:cNvPr id="5" name="Označba mesta besedila 4">
            <a:extLst>
              <a:ext uri="{FF2B5EF4-FFF2-40B4-BE49-F238E27FC236}">
                <a16:creationId xmlns:a16="http://schemas.microsoft.com/office/drawing/2014/main" id="{E4371A2C-2E52-4BA8-ABB5-F807061D5ACC}"/>
              </a:ext>
            </a:extLst>
          </p:cNvPr>
          <p:cNvSpPr>
            <a:spLocks noGrp="1"/>
          </p:cNvSpPr>
          <p:nvPr>
            <p:ph type="body" sz="quarter" idx="3"/>
          </p:nvPr>
        </p:nvSpPr>
        <p:spPr/>
        <p:txBody>
          <a:bodyPr/>
          <a:lstStyle/>
          <a:p>
            <a:endParaRPr lang="sl-SI"/>
          </a:p>
        </p:txBody>
      </p:sp>
      <p:sp>
        <p:nvSpPr>
          <p:cNvPr id="6" name="Označba mesta vsebine 5">
            <a:extLst>
              <a:ext uri="{FF2B5EF4-FFF2-40B4-BE49-F238E27FC236}">
                <a16:creationId xmlns:a16="http://schemas.microsoft.com/office/drawing/2014/main" id="{D25BBF82-805D-493F-8E08-0857CEFAB59A}"/>
              </a:ext>
            </a:extLst>
          </p:cNvPr>
          <p:cNvSpPr>
            <a:spLocks noGrp="1"/>
          </p:cNvSpPr>
          <p:nvPr>
            <p:ph sz="quarter" idx="4"/>
          </p:nvPr>
        </p:nvSpPr>
        <p:spPr/>
        <p:txBody>
          <a:bodyPr/>
          <a:lstStyle/>
          <a:p>
            <a:endParaRPr lang="sl-SI"/>
          </a:p>
        </p:txBody>
      </p:sp>
    </p:spTree>
    <p:extLst>
      <p:ext uri="{BB962C8B-B14F-4D97-AF65-F5344CB8AC3E}">
        <p14:creationId xmlns:p14="http://schemas.microsoft.com/office/powerpoint/2010/main" val="33863607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ED755ED-8F4C-4332-9156-8CA25D5251C5}"/>
              </a:ext>
            </a:extLst>
          </p:cNvPr>
          <p:cNvSpPr>
            <a:spLocks noGrp="1"/>
          </p:cNvSpPr>
          <p:nvPr>
            <p:ph type="title"/>
          </p:nvPr>
        </p:nvSpPr>
        <p:spPr>
          <a:xfrm>
            <a:off x="755576" y="365125"/>
            <a:ext cx="7759774" cy="471587"/>
          </a:xfrm>
        </p:spPr>
        <p:txBody>
          <a:bodyPr>
            <a:normAutofit fontScale="90000"/>
          </a:bodyPr>
          <a:lstStyle/>
          <a:p>
            <a:r>
              <a:rPr lang="sl-SI" dirty="0"/>
              <a:t>Ustava Republike Slovenije:</a:t>
            </a:r>
          </a:p>
        </p:txBody>
      </p:sp>
      <p:sp>
        <p:nvSpPr>
          <p:cNvPr id="3" name="Označba mesta vsebine 2">
            <a:extLst>
              <a:ext uri="{FF2B5EF4-FFF2-40B4-BE49-F238E27FC236}">
                <a16:creationId xmlns:a16="http://schemas.microsoft.com/office/drawing/2014/main" id="{8D893C7B-4115-45F7-96EA-4E7BE61717F2}"/>
              </a:ext>
            </a:extLst>
          </p:cNvPr>
          <p:cNvSpPr>
            <a:spLocks noGrp="1"/>
          </p:cNvSpPr>
          <p:nvPr>
            <p:ph idx="1"/>
          </p:nvPr>
        </p:nvSpPr>
        <p:spPr>
          <a:xfrm>
            <a:off x="628650" y="1253331"/>
            <a:ext cx="7886700" cy="4351338"/>
          </a:xfrm>
        </p:spPr>
        <p:txBody>
          <a:bodyPr/>
          <a:lstStyle/>
          <a:p>
            <a:r>
              <a:rPr lang="sl-SI" dirty="0"/>
              <a:t>Vsak državljan ima pravico, da v skladu z zakonom neposredno ali po izvoljenih predstavnikih </a:t>
            </a:r>
            <a:r>
              <a:rPr lang="sl-SI" b="1" dirty="0">
                <a:solidFill>
                  <a:srgbClr val="FF0000"/>
                </a:solidFill>
              </a:rPr>
              <a:t>sodeluje</a:t>
            </a:r>
            <a:r>
              <a:rPr lang="sl-SI" dirty="0"/>
              <a:t> pri upravljanju javnih zadev. </a:t>
            </a:r>
          </a:p>
          <a:p>
            <a:r>
              <a:rPr lang="sl-SI" dirty="0"/>
              <a:t>Vsak državljan ima pravico do vlaganja peticij in do drugih </a:t>
            </a:r>
            <a:r>
              <a:rPr lang="sl-SI" b="1" dirty="0">
                <a:solidFill>
                  <a:srgbClr val="FF0000"/>
                </a:solidFill>
              </a:rPr>
              <a:t>pobud splošnega pomena</a:t>
            </a:r>
            <a:r>
              <a:rPr lang="sl-SI" dirty="0"/>
              <a:t>.</a:t>
            </a:r>
          </a:p>
          <a:p>
            <a:r>
              <a:rPr lang="sl-SI" dirty="0"/>
              <a:t>Zakon določa </a:t>
            </a:r>
            <a:r>
              <a:rPr lang="sl-SI" b="1" dirty="0">
                <a:solidFill>
                  <a:srgbClr val="FF0000"/>
                </a:solidFill>
              </a:rPr>
              <a:t>način</a:t>
            </a:r>
            <a:r>
              <a:rPr lang="sl-SI" dirty="0"/>
              <a:t> pridobivanja in </a:t>
            </a:r>
            <a:r>
              <a:rPr lang="sl-SI" b="1" dirty="0">
                <a:solidFill>
                  <a:srgbClr val="FF0000"/>
                </a:solidFill>
              </a:rPr>
              <a:t>uživanja lastnine </a:t>
            </a:r>
            <a:r>
              <a:rPr lang="sl-SI" dirty="0"/>
              <a:t>tako, da je zagotovljena njena gospodarska, socialna in ekološka funkcija.</a:t>
            </a:r>
          </a:p>
          <a:p>
            <a:endParaRPr lang="sl-SI" dirty="0"/>
          </a:p>
        </p:txBody>
      </p:sp>
    </p:spTree>
    <p:extLst>
      <p:ext uri="{BB962C8B-B14F-4D97-AF65-F5344CB8AC3E}">
        <p14:creationId xmlns:p14="http://schemas.microsoft.com/office/powerpoint/2010/main" val="8366827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ED755ED-8F4C-4332-9156-8CA25D5251C5}"/>
              </a:ext>
            </a:extLst>
          </p:cNvPr>
          <p:cNvSpPr>
            <a:spLocks noGrp="1"/>
          </p:cNvSpPr>
          <p:nvPr>
            <p:ph type="title"/>
          </p:nvPr>
        </p:nvSpPr>
        <p:spPr>
          <a:xfrm>
            <a:off x="755576" y="365125"/>
            <a:ext cx="7759774" cy="759619"/>
          </a:xfrm>
        </p:spPr>
        <p:txBody>
          <a:bodyPr>
            <a:normAutofit/>
          </a:bodyPr>
          <a:lstStyle/>
          <a:p>
            <a:r>
              <a:rPr lang="sl-SI" dirty="0"/>
              <a:t>ZureP-2: Uvaja načela</a:t>
            </a:r>
          </a:p>
        </p:txBody>
      </p:sp>
      <p:sp>
        <p:nvSpPr>
          <p:cNvPr id="3" name="Označba mesta vsebine 2">
            <a:extLst>
              <a:ext uri="{FF2B5EF4-FFF2-40B4-BE49-F238E27FC236}">
                <a16:creationId xmlns:a16="http://schemas.microsoft.com/office/drawing/2014/main" id="{8D893C7B-4115-45F7-96EA-4E7BE61717F2}"/>
              </a:ext>
            </a:extLst>
          </p:cNvPr>
          <p:cNvSpPr>
            <a:spLocks noGrp="1"/>
          </p:cNvSpPr>
          <p:nvPr>
            <p:ph idx="1"/>
          </p:nvPr>
        </p:nvSpPr>
        <p:spPr>
          <a:xfrm>
            <a:off x="628650" y="980728"/>
            <a:ext cx="7886700" cy="5112568"/>
          </a:xfrm>
        </p:spPr>
        <p:txBody>
          <a:bodyPr>
            <a:normAutofit fontScale="32500" lnSpcReduction="20000"/>
          </a:bodyPr>
          <a:lstStyle/>
          <a:p>
            <a:pPr marL="0" indent="0" algn="ctr">
              <a:spcBef>
                <a:spcPts val="2400"/>
              </a:spcBef>
              <a:buNone/>
            </a:pPr>
            <a:r>
              <a:rPr lang="sl-SI" sz="2800" b="1" i="0" dirty="0">
                <a:solidFill>
                  <a:srgbClr val="000000"/>
                </a:solidFill>
                <a:effectLst/>
                <a:latin typeface="Arial" panose="020B0604020202020204" pitchFamily="34" charset="0"/>
              </a:rPr>
              <a:t>9. člen</a:t>
            </a:r>
          </a:p>
          <a:p>
            <a:pPr marL="0" indent="0" algn="ctr">
              <a:buNone/>
            </a:pPr>
            <a:r>
              <a:rPr lang="sl-SI" sz="2800" b="1" i="0" dirty="0">
                <a:solidFill>
                  <a:srgbClr val="FF0000"/>
                </a:solidFill>
                <a:effectLst/>
                <a:latin typeface="Arial" panose="020B0604020202020204" pitchFamily="34" charset="0"/>
              </a:rPr>
              <a:t>(načelo usklajevanja interesov)</a:t>
            </a:r>
          </a:p>
          <a:p>
            <a:pPr indent="0" algn="just">
              <a:spcBef>
                <a:spcPts val="1200"/>
              </a:spcBef>
              <a:buNone/>
            </a:pPr>
            <a:r>
              <a:rPr lang="sl-SI" sz="2800" b="0" i="0" dirty="0">
                <a:solidFill>
                  <a:srgbClr val="000000"/>
                </a:solidFill>
                <a:effectLst/>
                <a:latin typeface="Arial" panose="020B0604020202020204" pitchFamily="34" charset="0"/>
              </a:rPr>
              <a:t>(1) Pri urejanju prostora je treba skrbno tehtati in medsebojno usklajevati različne interese v prostoru.</a:t>
            </a:r>
          </a:p>
          <a:p>
            <a:pPr indent="0" algn="just">
              <a:spcBef>
                <a:spcPts val="1200"/>
              </a:spcBef>
              <a:buNone/>
            </a:pPr>
            <a:r>
              <a:rPr lang="sl-SI" sz="2800" b="0" i="0" dirty="0">
                <a:solidFill>
                  <a:srgbClr val="000000"/>
                </a:solidFill>
                <a:effectLst/>
                <a:latin typeface="Arial" panose="020B0604020202020204" pitchFamily="34" charset="0"/>
              </a:rPr>
              <a:t>(2) Usklajevanje interesov poteka tako, da se doseže trajnostni prostorski razvoj glede na razpoložljivost in kakovost prostorskih zmogljivosti za posamezne dejavnosti, pri čemer se upošteva obstoječa kakovost naravnih in ustvarjenih sestavin in omogoči ustvarjanje novih.</a:t>
            </a:r>
          </a:p>
          <a:p>
            <a:pPr indent="0" algn="just">
              <a:spcBef>
                <a:spcPts val="1200"/>
              </a:spcBef>
              <a:buNone/>
            </a:pPr>
            <a:r>
              <a:rPr lang="sl-SI" sz="2800" b="0" i="0" dirty="0">
                <a:solidFill>
                  <a:srgbClr val="000000"/>
                </a:solidFill>
                <a:effectLst/>
                <a:latin typeface="Arial" panose="020B0604020202020204" pitchFamily="34" charset="0"/>
              </a:rPr>
              <a:t>(3) Usklajevanje interesov poteka z odgovornim sodelovanjem med udeleženci pri urejanju prostora, med razvojnimi in varstvenimi javnimi interesi ter med državo in občinami.</a:t>
            </a:r>
          </a:p>
          <a:p>
            <a:pPr indent="0" algn="just">
              <a:spcBef>
                <a:spcPts val="1200"/>
              </a:spcBef>
              <a:buNone/>
            </a:pPr>
            <a:r>
              <a:rPr lang="sl-SI" sz="2800" b="0" i="0" dirty="0">
                <a:solidFill>
                  <a:srgbClr val="000000"/>
                </a:solidFill>
                <a:effectLst/>
                <a:latin typeface="Arial" panose="020B0604020202020204" pitchFamily="34" charset="0"/>
              </a:rPr>
              <a:t>(4) Pri urejanju prostora pristojni državni in občinski organi poleg javnega interesa upoštevajo tudi dovoljen zasebni interes in si prizadevajo za skupno sprejemljivo rešitev, pri čemer ima ob morebitnem konfliktu javni interes prednost pred zasebnim.</a:t>
            </a:r>
          </a:p>
          <a:p>
            <a:pPr indent="0" algn="just">
              <a:spcBef>
                <a:spcPts val="1200"/>
              </a:spcBef>
              <a:buNone/>
            </a:pPr>
            <a:r>
              <a:rPr lang="sl-SI" sz="2800" b="0" i="0" dirty="0">
                <a:solidFill>
                  <a:srgbClr val="000000"/>
                </a:solidFill>
                <a:effectLst/>
                <a:latin typeface="Arial" panose="020B0604020202020204" pitchFamily="34" charset="0"/>
              </a:rPr>
              <a:t>(5) Osebe, ki posredno ali neposredno izvršujejo občinske ali državne pristojnosti pri urejanju prostora, so se dolžne izogibati okoliščinam, v katerih njihov zasebni interes vpliva ali ustvarja videz, da vpliva na nepristransko in objektivno opravljanje njihovih nalog, ter opozoriti na takšna nasprotja po postopku v skladu z določbami predpisa, ki ureja integriteto in preprečevanje korupcije.</a:t>
            </a:r>
          </a:p>
          <a:p>
            <a:pPr marL="0" indent="0" algn="ctr">
              <a:spcBef>
                <a:spcPts val="2400"/>
              </a:spcBef>
              <a:buNone/>
            </a:pPr>
            <a:r>
              <a:rPr lang="sl-SI" sz="2800" b="1" i="0" dirty="0">
                <a:solidFill>
                  <a:srgbClr val="000000"/>
                </a:solidFill>
                <a:effectLst/>
                <a:latin typeface="Arial" panose="020B0604020202020204" pitchFamily="34" charset="0"/>
              </a:rPr>
              <a:t>11. člen</a:t>
            </a:r>
          </a:p>
          <a:p>
            <a:pPr marL="0" indent="0" algn="ctr">
              <a:buNone/>
            </a:pPr>
            <a:r>
              <a:rPr lang="sl-SI" sz="2800" b="1" i="0" dirty="0">
                <a:solidFill>
                  <a:srgbClr val="FF0000"/>
                </a:solidFill>
                <a:effectLst/>
                <a:latin typeface="Arial" panose="020B0604020202020204" pitchFamily="34" charset="0"/>
              </a:rPr>
              <a:t>(načelo sodelovanja javnosti)</a:t>
            </a:r>
          </a:p>
          <a:p>
            <a:pPr indent="0" algn="just">
              <a:spcBef>
                <a:spcPts val="1200"/>
              </a:spcBef>
              <a:buNone/>
            </a:pPr>
            <a:r>
              <a:rPr lang="sl-SI" sz="2800" b="0" i="0" dirty="0">
                <a:solidFill>
                  <a:srgbClr val="000000"/>
                </a:solidFill>
                <a:effectLst/>
                <a:latin typeface="Arial" panose="020B0604020202020204" pitchFamily="34" charset="0"/>
              </a:rPr>
              <a:t>(1) Pristojni organi morajo v zadevah urejanja prostora omogočati sodelovanje javnosti pri odločanju in sprejemanju prostorskih aktov tako, da je javnosti omogočeno zgodnje in učinkovito sodelovanje.</a:t>
            </a:r>
          </a:p>
          <a:p>
            <a:pPr indent="0" algn="just">
              <a:spcBef>
                <a:spcPts val="1200"/>
              </a:spcBef>
              <a:buNone/>
            </a:pPr>
            <a:r>
              <a:rPr lang="sl-SI" sz="2800" b="0" i="0" dirty="0">
                <a:solidFill>
                  <a:srgbClr val="000000"/>
                </a:solidFill>
                <a:effectLst/>
                <a:latin typeface="Arial" panose="020B0604020202020204" pitchFamily="34" charset="0"/>
              </a:rPr>
              <a:t>(2) Vsakdo ima pravico do vpogleda v prostorske akte in vso dokumentacijo, povezano z njihovo pripravo in sprejemanjem v skladu s tem zakonom in zakonom, ki ureja dostop do informacij javnega značaja.</a:t>
            </a:r>
          </a:p>
          <a:p>
            <a:pPr indent="0" algn="just">
              <a:spcBef>
                <a:spcPts val="1200"/>
              </a:spcBef>
              <a:buNone/>
            </a:pPr>
            <a:r>
              <a:rPr lang="sl-SI" sz="2800" b="0" i="0" dirty="0">
                <a:solidFill>
                  <a:srgbClr val="000000"/>
                </a:solidFill>
                <a:effectLst/>
                <a:latin typeface="Arial" panose="020B0604020202020204" pitchFamily="34" charset="0"/>
              </a:rPr>
              <a:t>(3) Pristojni organi obveščajo javnost o postopkih priprave in spremembe prostorskih aktov tako, da je omogočena njihova pravočasna in ustrezna vsebinska obravnava.</a:t>
            </a:r>
          </a:p>
          <a:p>
            <a:pPr indent="0" algn="just">
              <a:spcBef>
                <a:spcPts val="1200"/>
              </a:spcBef>
              <a:buNone/>
            </a:pPr>
            <a:r>
              <a:rPr lang="sl-SI" sz="2800" b="0" i="0" dirty="0">
                <a:solidFill>
                  <a:srgbClr val="000000"/>
                </a:solidFill>
                <a:effectLst/>
                <a:latin typeface="Arial" panose="020B0604020202020204" pitchFamily="34" charset="0"/>
              </a:rPr>
              <a:t>(4) Vsakdo ima pravico dajati pobude, predloge, pripombe in mnenja na prostorske akte, do katerih se mora organ v postopku njihove priprave opredeliti in o tem obvestiti javnost.</a:t>
            </a:r>
          </a:p>
          <a:p>
            <a:pPr indent="0" algn="just">
              <a:spcBef>
                <a:spcPts val="1200"/>
              </a:spcBef>
              <a:buNone/>
            </a:pPr>
            <a:r>
              <a:rPr lang="sl-SI" sz="2800" b="0" i="0" dirty="0">
                <a:solidFill>
                  <a:srgbClr val="000000"/>
                </a:solidFill>
                <a:effectLst/>
                <a:latin typeface="Arial" panose="020B0604020202020204" pitchFamily="34" charset="0"/>
              </a:rPr>
              <a:t>(5) Javnost se seznanja in omogoča vpogled in odzivanje na gradiva v postopkih priprave prostorskih aktov prek storitev prostorskega informacijskega sistema, lahko pa tudi na druge načine, če tako določa ta zakon.</a:t>
            </a:r>
          </a:p>
          <a:p>
            <a:pPr indent="0" algn="just">
              <a:spcBef>
                <a:spcPts val="1200"/>
              </a:spcBef>
              <a:buNone/>
            </a:pPr>
            <a:r>
              <a:rPr lang="sl-SI" sz="2800" b="0" i="0" dirty="0">
                <a:solidFill>
                  <a:srgbClr val="000000"/>
                </a:solidFill>
                <a:effectLst/>
                <a:latin typeface="Arial" panose="020B0604020202020204" pitchFamily="34" charset="0"/>
              </a:rPr>
              <a:t>(6) Zoper prostorske izvedbene akte ima vsakdo, ki izkazuje pravni interes, pravico do vlaganja pravnih sredstev v skladu s tem zakonom. Za nevladne organizacije, ki imajo aktiven status delovanja v javnem interesu na področju prostora, varstva okolja, ohranjanja narave ali varstva kulturne dediščine, se pravni interes na tem področju šteje za izkazan po samem zakonu.</a:t>
            </a:r>
          </a:p>
          <a:p>
            <a:endParaRPr lang="sl-SI" dirty="0"/>
          </a:p>
        </p:txBody>
      </p:sp>
    </p:spTree>
    <p:extLst>
      <p:ext uri="{BB962C8B-B14F-4D97-AF65-F5344CB8AC3E}">
        <p14:creationId xmlns:p14="http://schemas.microsoft.com/office/powerpoint/2010/main" val="19933421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ED755ED-8F4C-4332-9156-8CA25D5251C5}"/>
              </a:ext>
            </a:extLst>
          </p:cNvPr>
          <p:cNvSpPr>
            <a:spLocks noGrp="1"/>
          </p:cNvSpPr>
          <p:nvPr>
            <p:ph type="title"/>
          </p:nvPr>
        </p:nvSpPr>
        <p:spPr>
          <a:xfrm>
            <a:off x="755576" y="365125"/>
            <a:ext cx="7759774" cy="759619"/>
          </a:xfrm>
        </p:spPr>
        <p:txBody>
          <a:bodyPr>
            <a:normAutofit/>
          </a:bodyPr>
          <a:lstStyle/>
          <a:p>
            <a:r>
              <a:rPr lang="sl-SI" dirty="0"/>
              <a:t>ZureP-3: Uvaja posvetovanja</a:t>
            </a:r>
          </a:p>
        </p:txBody>
      </p:sp>
      <p:sp>
        <p:nvSpPr>
          <p:cNvPr id="3" name="Označba mesta vsebine 2">
            <a:extLst>
              <a:ext uri="{FF2B5EF4-FFF2-40B4-BE49-F238E27FC236}">
                <a16:creationId xmlns:a16="http://schemas.microsoft.com/office/drawing/2014/main" id="{8D893C7B-4115-45F7-96EA-4E7BE61717F2}"/>
              </a:ext>
            </a:extLst>
          </p:cNvPr>
          <p:cNvSpPr>
            <a:spLocks noGrp="1"/>
          </p:cNvSpPr>
          <p:nvPr>
            <p:ph idx="1"/>
          </p:nvPr>
        </p:nvSpPr>
        <p:spPr>
          <a:xfrm>
            <a:off x="611560" y="1556792"/>
            <a:ext cx="7903790" cy="4536504"/>
          </a:xfrm>
        </p:spPr>
        <p:txBody>
          <a:bodyPr>
            <a:normAutofit/>
          </a:bodyPr>
          <a:lstStyle/>
          <a:p>
            <a:pPr marL="0" indent="0" algn="ctr">
              <a:spcBef>
                <a:spcPts val="2400"/>
              </a:spcBef>
              <a:buNone/>
            </a:pPr>
            <a:r>
              <a:rPr lang="sl-SI" sz="1600" b="1" i="0" dirty="0">
                <a:solidFill>
                  <a:srgbClr val="000000"/>
                </a:solidFill>
                <a:effectLst/>
                <a:latin typeface="Arial" panose="020B0604020202020204" pitchFamily="34" charset="0"/>
              </a:rPr>
              <a:t>119. člen</a:t>
            </a:r>
          </a:p>
          <a:p>
            <a:pPr marL="0" indent="0" algn="ctr">
              <a:buNone/>
            </a:pPr>
            <a:r>
              <a:rPr lang="sl-SI" sz="1600" b="1" i="0" dirty="0">
                <a:solidFill>
                  <a:srgbClr val="000000"/>
                </a:solidFill>
                <a:effectLst/>
                <a:latin typeface="Arial" panose="020B0604020202020204" pitchFamily="34" charset="0"/>
              </a:rPr>
              <a:t>(sklep o pripravi OPN)</a:t>
            </a:r>
          </a:p>
          <a:p>
            <a:pPr indent="0" algn="just">
              <a:spcBef>
                <a:spcPts val="1200"/>
              </a:spcBef>
              <a:buNone/>
            </a:pPr>
            <a:r>
              <a:rPr lang="sl-SI" sz="1600" b="0" i="0" dirty="0">
                <a:solidFill>
                  <a:srgbClr val="000000"/>
                </a:solidFill>
                <a:effectLst/>
                <a:latin typeface="Arial" panose="020B0604020202020204" pitchFamily="34" charset="0"/>
              </a:rPr>
              <a:t>(1) Občina pristopi k pripravi OPN na podlagi ocene stanja v prostoru, poročila o prostorskem razvoju in ocen prihodnjih potreb v prostoru. Posameznike, organe in organizacije lahko pozove, da naj posredujejo svoje potrebe v prostoru. </a:t>
            </a:r>
            <a:r>
              <a:rPr lang="sl-SI" sz="1600" b="0" i="0" dirty="0">
                <a:solidFill>
                  <a:srgbClr val="FF0000"/>
                </a:solidFill>
                <a:effectLst/>
                <a:latin typeface="Arial" panose="020B0604020202020204" pitchFamily="34" charset="0"/>
              </a:rPr>
              <a:t>Lahko izvede javni posvet ali delavnice ali kako drugače vključi javnost. Lahko se posvetuje z nosilci urejanja prostora, pri pripravi sklepa pa upošteva njihove smernice.</a:t>
            </a:r>
          </a:p>
          <a:p>
            <a:endParaRPr lang="sl-SI" dirty="0"/>
          </a:p>
        </p:txBody>
      </p:sp>
    </p:spTree>
    <p:extLst>
      <p:ext uri="{BB962C8B-B14F-4D97-AF65-F5344CB8AC3E}">
        <p14:creationId xmlns:p14="http://schemas.microsoft.com/office/powerpoint/2010/main" val="29720834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ED755ED-8F4C-4332-9156-8CA25D5251C5}"/>
              </a:ext>
            </a:extLst>
          </p:cNvPr>
          <p:cNvSpPr>
            <a:spLocks noGrp="1"/>
          </p:cNvSpPr>
          <p:nvPr>
            <p:ph type="title"/>
          </p:nvPr>
        </p:nvSpPr>
        <p:spPr>
          <a:xfrm>
            <a:off x="755576" y="365125"/>
            <a:ext cx="7759774" cy="759619"/>
          </a:xfrm>
        </p:spPr>
        <p:txBody>
          <a:bodyPr>
            <a:normAutofit/>
          </a:bodyPr>
          <a:lstStyle/>
          <a:p>
            <a:r>
              <a:rPr lang="sl-SI" dirty="0"/>
              <a:t>Kako gre sodelovanje v praksi?</a:t>
            </a:r>
          </a:p>
        </p:txBody>
      </p:sp>
    </p:spTree>
    <p:extLst>
      <p:ext uri="{BB962C8B-B14F-4D97-AF65-F5344CB8AC3E}">
        <p14:creationId xmlns:p14="http://schemas.microsoft.com/office/powerpoint/2010/main" val="10880899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a:extLst>
              <a:ext uri="{FF2B5EF4-FFF2-40B4-BE49-F238E27FC236}">
                <a16:creationId xmlns:a16="http://schemas.microsoft.com/office/drawing/2014/main" id="{CED661AF-6071-E145-059D-FFAA01379044}"/>
              </a:ext>
            </a:extLst>
          </p:cNvPr>
          <p:cNvPicPr>
            <a:picLocks noChangeAspect="1"/>
          </p:cNvPicPr>
          <p:nvPr/>
        </p:nvPicPr>
        <p:blipFill rotWithShape="1">
          <a:blip r:embed="rId2"/>
          <a:srcRect l="1107" r="15395" b="1"/>
          <a:stretch/>
        </p:blipFill>
        <p:spPr>
          <a:xfrm>
            <a:off x="90488" y="68263"/>
            <a:ext cx="8963025" cy="6172200"/>
          </a:xfrm>
          <a:prstGeom prst="rect">
            <a:avLst/>
          </a:prstGeom>
          <a:noFill/>
        </p:spPr>
      </p:pic>
      <p:sp>
        <p:nvSpPr>
          <p:cNvPr id="5" name="Naslov 1">
            <a:extLst>
              <a:ext uri="{FF2B5EF4-FFF2-40B4-BE49-F238E27FC236}">
                <a16:creationId xmlns:a16="http://schemas.microsoft.com/office/drawing/2014/main" id="{DE1BAA19-1492-B6E0-F6F2-733E7EFF2762}"/>
              </a:ext>
            </a:extLst>
          </p:cNvPr>
          <p:cNvSpPr txBox="1">
            <a:spLocks/>
          </p:cNvSpPr>
          <p:nvPr/>
        </p:nvSpPr>
        <p:spPr>
          <a:xfrm>
            <a:off x="90487" y="5442860"/>
            <a:ext cx="8963025" cy="79760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sl-SI" sz="1600" b="1" dirty="0">
                <a:solidFill>
                  <a:schemeClr val="bg1"/>
                </a:solidFill>
                <a:latin typeface="Titillium" panose="00000500000000000000"/>
                <a:cs typeface="Calibri" panose="020F0502020204030204" pitchFamily="34" charset="0"/>
              </a:rPr>
              <a:t>Korak k varstvu pravice vsake osebe sedanjih in prihodnjih generacij, da živi v okolju, primernem za njeno zdravje in blaginjo. </a:t>
            </a:r>
            <a:endParaRPr lang="sl" sz="1600" b="1" dirty="0">
              <a:latin typeface="Titillium" panose="00000500000000000000"/>
              <a:cs typeface="Calibri" panose="020F0502020204030204" pitchFamily="34" charset="0"/>
            </a:endParaRPr>
          </a:p>
        </p:txBody>
      </p:sp>
      <p:sp>
        <p:nvSpPr>
          <p:cNvPr id="9" name="PoljeZBesedilom 8">
            <a:extLst>
              <a:ext uri="{FF2B5EF4-FFF2-40B4-BE49-F238E27FC236}">
                <a16:creationId xmlns:a16="http://schemas.microsoft.com/office/drawing/2014/main" id="{56516C30-5886-6A9F-DE3F-F7FECF72068E}"/>
              </a:ext>
            </a:extLst>
          </p:cNvPr>
          <p:cNvSpPr txBox="1"/>
          <p:nvPr/>
        </p:nvSpPr>
        <p:spPr>
          <a:xfrm>
            <a:off x="89740" y="6209676"/>
            <a:ext cx="6066436" cy="646331"/>
          </a:xfrm>
          <a:prstGeom prst="rect">
            <a:avLst/>
          </a:prstGeom>
          <a:noFill/>
        </p:spPr>
        <p:txBody>
          <a:bodyPr wrap="square">
            <a:spAutoFit/>
          </a:bodyPr>
          <a:lstStyle/>
          <a:p>
            <a:r>
              <a:rPr lang="sl-SI" sz="1200" dirty="0"/>
              <a:t>Republika Slovenija v skladu z določbami </a:t>
            </a:r>
            <a:r>
              <a:rPr lang="sl-SI" sz="1200" dirty="0" err="1"/>
              <a:t>Aarhuške</a:t>
            </a:r>
            <a:r>
              <a:rPr lang="sl-SI" sz="1200" dirty="0"/>
              <a:t> konvencije zagotavlja pravico do dostopa do informacij, do udeležbe javnosti pri odločanju in do dostopa do pravnega varstva v okoljskih zadevah. </a:t>
            </a:r>
          </a:p>
        </p:txBody>
      </p:sp>
    </p:spTree>
    <p:extLst>
      <p:ext uri="{BB962C8B-B14F-4D97-AF65-F5344CB8AC3E}">
        <p14:creationId xmlns:p14="http://schemas.microsoft.com/office/powerpoint/2010/main" val="24712763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oljeZBesedilom 8">
            <a:extLst>
              <a:ext uri="{FF2B5EF4-FFF2-40B4-BE49-F238E27FC236}">
                <a16:creationId xmlns:a16="http://schemas.microsoft.com/office/drawing/2014/main" id="{56516C30-5886-6A9F-DE3F-F7FECF72068E}"/>
              </a:ext>
            </a:extLst>
          </p:cNvPr>
          <p:cNvSpPr txBox="1"/>
          <p:nvPr/>
        </p:nvSpPr>
        <p:spPr>
          <a:xfrm>
            <a:off x="-26570" y="6211669"/>
            <a:ext cx="6066436" cy="276999"/>
          </a:xfrm>
          <a:prstGeom prst="rect">
            <a:avLst/>
          </a:prstGeom>
          <a:noFill/>
        </p:spPr>
        <p:txBody>
          <a:bodyPr wrap="square">
            <a:spAutoFit/>
          </a:bodyPr>
          <a:lstStyle/>
          <a:p>
            <a:r>
              <a:rPr lang="sl-SI" sz="1200" dirty="0"/>
              <a:t>16.174 poligonov sprememb OPN!</a:t>
            </a:r>
          </a:p>
        </p:txBody>
      </p:sp>
      <p:pic>
        <p:nvPicPr>
          <p:cNvPr id="3" name="Slika 2">
            <a:extLst>
              <a:ext uri="{FF2B5EF4-FFF2-40B4-BE49-F238E27FC236}">
                <a16:creationId xmlns:a16="http://schemas.microsoft.com/office/drawing/2014/main" id="{ED5D8FD2-B615-FD8A-68C6-D58A35727EEE}"/>
              </a:ext>
            </a:extLst>
          </p:cNvPr>
          <p:cNvPicPr>
            <a:picLocks noChangeAspect="1"/>
          </p:cNvPicPr>
          <p:nvPr/>
        </p:nvPicPr>
        <p:blipFill>
          <a:blip r:embed="rId2"/>
          <a:stretch>
            <a:fillRect/>
          </a:stretch>
        </p:blipFill>
        <p:spPr>
          <a:xfrm>
            <a:off x="0" y="1495340"/>
            <a:ext cx="9144000" cy="3867320"/>
          </a:xfrm>
          <a:prstGeom prst="rect">
            <a:avLst/>
          </a:prstGeom>
        </p:spPr>
      </p:pic>
    </p:spTree>
    <p:extLst>
      <p:ext uri="{BB962C8B-B14F-4D97-AF65-F5344CB8AC3E}">
        <p14:creationId xmlns:p14="http://schemas.microsoft.com/office/powerpoint/2010/main" val="27734618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oljeZBesedilom 8">
            <a:extLst>
              <a:ext uri="{FF2B5EF4-FFF2-40B4-BE49-F238E27FC236}">
                <a16:creationId xmlns:a16="http://schemas.microsoft.com/office/drawing/2014/main" id="{56516C30-5886-6A9F-DE3F-F7FECF72068E}"/>
              </a:ext>
            </a:extLst>
          </p:cNvPr>
          <p:cNvSpPr txBox="1"/>
          <p:nvPr/>
        </p:nvSpPr>
        <p:spPr>
          <a:xfrm>
            <a:off x="179512" y="6093296"/>
            <a:ext cx="6264696" cy="707886"/>
          </a:xfrm>
          <a:prstGeom prst="rect">
            <a:avLst/>
          </a:prstGeom>
          <a:noFill/>
        </p:spPr>
        <p:txBody>
          <a:bodyPr wrap="square">
            <a:spAutoFit/>
          </a:bodyPr>
          <a:lstStyle/>
          <a:p>
            <a:r>
              <a:rPr lang="sl-SI" sz="2000" dirty="0"/>
              <a:t>Pravice vsake osebe sedanjih in prihodnjih generacij, da živi v okolju, primernem za njeno zdravje in blaginjo?</a:t>
            </a:r>
          </a:p>
        </p:txBody>
      </p:sp>
      <p:pic>
        <p:nvPicPr>
          <p:cNvPr id="4" name="Slika 3">
            <a:extLst>
              <a:ext uri="{FF2B5EF4-FFF2-40B4-BE49-F238E27FC236}">
                <a16:creationId xmlns:a16="http://schemas.microsoft.com/office/drawing/2014/main" id="{C58CBCCB-9F82-5D42-723E-A12025AC5C6E}"/>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2475667684"/>
      </p:ext>
    </p:extLst>
  </p:cSld>
  <p:clrMapOvr>
    <a:masterClrMapping/>
  </p:clrMapOvr>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ONM Predloga Predstavitve 2.pptx" id="{2D65240F-CA46-4CB5-A37A-68853F1E4559}" vid="{DDF2B66C-75A2-4CEE-90FC-FBA8DA06EB84}"/>
    </a:ext>
  </a:extLst>
</a:theme>
</file>

<file path=ppt/theme/theme2.xml><?xml version="1.0" encoding="utf-8"?>
<a:theme xmlns:a="http://schemas.openxmlformats.org/drawingml/2006/main" name="1_Načrt po meri">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NM Predloga Predstavitve 2.pptx" id="{2D65240F-CA46-4CB5-A37A-68853F1E4559}" vid="{9918AD59-2520-45DB-922C-02385855300A}"/>
    </a:ext>
  </a:extLst>
</a:theme>
</file>

<file path=ppt/theme/theme3.xml><?xml version="1.0" encoding="utf-8"?>
<a:theme xmlns:a="http://schemas.openxmlformats.org/drawingml/2006/main" name="Načrt po meri">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NM Predloga Predstavitve 2.pptx" id="{2D65240F-CA46-4CB5-A37A-68853F1E4559}" vid="{65E983B2-D3D2-47B3-9821-F30B3F125B1E}"/>
    </a:ext>
  </a:extLst>
</a:theme>
</file>

<file path=ppt/theme/theme4.xml><?xml version="1.0" encoding="utf-8"?>
<a:theme xmlns:a="http://schemas.openxmlformats.org/drawingml/2006/main" name="2_Načrt po meri">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NM Predloga Predstavitve 2.pptx" id="{2D65240F-CA46-4CB5-A37A-68853F1E4559}" vid="{931BE2B6-0CAA-47F5-8E25-CD4924A49E99}"/>
    </a:ext>
  </a:extLst>
</a:theme>
</file>

<file path=ppt/theme/theme5.xml><?xml version="1.0" encoding="utf-8"?>
<a:theme xmlns:a="http://schemas.openxmlformats.org/drawingml/2006/main" name="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MONM Predloga Predstavitve 2</Template>
  <TotalTime>243</TotalTime>
  <Words>916</Words>
  <Application>Microsoft Office PowerPoint</Application>
  <PresentationFormat>Diaprojekcija na zaslonu (4:3)</PresentationFormat>
  <Paragraphs>56</Paragraphs>
  <Slides>23</Slides>
  <Notes>0</Notes>
  <HiddenSlides>0</HiddenSlides>
  <MMClips>0</MMClips>
  <ScaleCrop>false</ScaleCrop>
  <HeadingPairs>
    <vt:vector size="6" baseType="variant">
      <vt:variant>
        <vt:lpstr>Uporabljene pisave</vt:lpstr>
      </vt:variant>
      <vt:variant>
        <vt:i4>3</vt:i4>
      </vt:variant>
      <vt:variant>
        <vt:lpstr>Tema</vt:lpstr>
      </vt:variant>
      <vt:variant>
        <vt:i4>4</vt:i4>
      </vt:variant>
      <vt:variant>
        <vt:lpstr>Naslovi diapozitivov</vt:lpstr>
      </vt:variant>
      <vt:variant>
        <vt:i4>23</vt:i4>
      </vt:variant>
    </vt:vector>
  </HeadingPairs>
  <TitlesOfParts>
    <vt:vector size="30" baseType="lpstr">
      <vt:lpstr>Arial</vt:lpstr>
      <vt:lpstr>Calibri</vt:lpstr>
      <vt:lpstr>Titillium</vt:lpstr>
      <vt:lpstr>Officeova tema</vt:lpstr>
      <vt:lpstr>1_Načrt po meri</vt:lpstr>
      <vt:lpstr>Načrt po meri</vt:lpstr>
      <vt:lpstr>2_Načrt po meri</vt:lpstr>
      <vt:lpstr> </vt:lpstr>
      <vt:lpstr>Aarhuška konvencija </vt:lpstr>
      <vt:lpstr>Ustava Republike Slovenije:</vt:lpstr>
      <vt:lpstr>ZureP-2: Uvaja načela</vt:lpstr>
      <vt:lpstr>ZureP-3: Uvaja posvetovanja</vt:lpstr>
      <vt:lpstr>Kako gre sodelovanje v praksi?</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Kako „sodelujejo“ državni nosilci urejanja prostora?</vt:lpstr>
      <vt:lpstr>Kako „sodelujejo“ državni nosilci urejanja prostora?</vt:lpstr>
      <vt:lpstr>Največji izzivi?</vt:lpstr>
      <vt:lpstr>PowerPointova predstavitev</vt:lpstr>
      <vt:lpstr>PowerPointova predstavitev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monm</dc:creator>
  <cp:lastModifiedBy>monm</cp:lastModifiedBy>
  <cp:revision>4</cp:revision>
  <cp:lastPrinted>2023-12-14T11:26:13Z</cp:lastPrinted>
  <dcterms:created xsi:type="dcterms:W3CDTF">2023-12-13T15:22:03Z</dcterms:created>
  <dcterms:modified xsi:type="dcterms:W3CDTF">2023-12-14T11:27:14Z</dcterms:modified>
</cp:coreProperties>
</file>